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61" r:id="rId2"/>
    <p:sldMasterId id="2147483663" r:id="rId3"/>
    <p:sldMasterId id="2147483665" r:id="rId4"/>
    <p:sldMasterId id="2147483667" r:id="rId5"/>
  </p:sldMasterIdLst>
  <p:notesMasterIdLst>
    <p:notesMasterId r:id="rId7"/>
  </p:notesMasterIdLst>
  <p:sldIdLst>
    <p:sldId id="256" r:id="rId6"/>
  </p:sldIdLst>
  <p:sldSz cx="43891200" cy="32918400"/>
  <p:notesSz cx="6858000" cy="9144000"/>
  <p:embeddedFontLst>
    <p:embeddedFont>
      <p:font typeface="Arial Black" panose="020B0A04020102020204" pitchFamily="34" charset="0"/>
      <p:regular r:id="rId8"/>
      <p:bold r:id="rId9"/>
    </p:embeddedFont>
    <p:embeddedFont>
      <p:font typeface="Trebuchet MS" panose="020B0603020202020204" pitchFamily="34" charset="0"/>
      <p:regular r:id="rId10"/>
      <p:bold r:id="rId11"/>
      <p:italic r:id="rId12"/>
      <p:bold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581">
          <p15:clr>
            <a:srgbClr val="A4A3A4"/>
          </p15:clr>
        </p15:guide>
        <p15:guide id="6" pos="27069">
          <p15:clr>
            <a:srgbClr val="A4A3A4"/>
          </p15:clr>
        </p15:guide>
        <p15:guide id="7" pos="281">
          <p15:clr>
            <a:srgbClr val="A4A3A4"/>
          </p15:clr>
        </p15:guide>
        <p15:guide id="8" pos="2736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4" roundtripDataSignature="AMtx7mjLBQ4R/8Ax7vOBYdJqInEYHoggc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5EA6E77-6067-4B1A-962E-09F6DE45F57D}">
  <a:tblStyle styleId="{75EA6E77-6067-4B1A-962E-09F6DE45F57D}"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CF4"/>
          </a:solidFill>
        </a:fill>
      </a:tcStyle>
    </a:wholeTbl>
    <a:band1H>
      <a:tcTxStyle/>
      <a:tcStyle>
        <a:tcBdr/>
        <a:fill>
          <a:solidFill>
            <a:srgbClr val="CFD7E7"/>
          </a:solidFill>
        </a:fill>
      </a:tcStyle>
    </a:band1H>
    <a:band2H>
      <a:tcTxStyle/>
      <a:tcStyle>
        <a:tcBdr/>
      </a:tcStyle>
    </a:band2H>
    <a:band1V>
      <a:tcTxStyle/>
      <a:tcStyle>
        <a:tcBdr/>
        <a:fill>
          <a:solidFill>
            <a:srgbClr val="CFD7E7"/>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5" d="100"/>
          <a:sy n="25" d="100"/>
        </p:scale>
        <p:origin x="528" y="102"/>
      </p:cViewPr>
      <p:guideLst>
        <p:guide orient="horz" pos="3318"/>
        <p:guide orient="horz" pos="288"/>
        <p:guide orient="horz" pos="20160"/>
        <p:guide orient="horz"/>
        <p:guide pos="581"/>
        <p:guide pos="27069"/>
        <p:guide pos="281"/>
        <p:guide pos="27369"/>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font" Target="fonts/font4.fntdata"/><Relationship Id="rId5" Type="http://schemas.openxmlformats.org/officeDocument/2006/relationships/slideMaster" Target="slideMasters/slideMaster5.xml"/><Relationship Id="rId15" Type="http://schemas.openxmlformats.org/officeDocument/2006/relationships/presProps" Target="presProps.xml"/><Relationship Id="rId10" Type="http://schemas.openxmlformats.org/officeDocument/2006/relationships/font" Target="fonts/font3.fntdata"/><Relationship Id="rId4" Type="http://schemas.openxmlformats.org/officeDocument/2006/relationships/slideMaster" Target="slideMasters/slideMaster4.xml"/><Relationship Id="rId9" Type="http://schemas.openxmlformats.org/officeDocument/2006/relationships/font" Target="fonts/font2.fntdata"/><Relationship Id="rId14"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0" name="Google Shape;220;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tandard 4 columns">
  <p:cSld name="Standard 4 columns">
    <p:spTree>
      <p:nvGrpSpPr>
        <p:cNvPr id="1" name="Shape 24"/>
        <p:cNvGrpSpPr/>
        <p:nvPr/>
      </p:nvGrpSpPr>
      <p:grpSpPr>
        <a:xfrm>
          <a:off x="0" y="0"/>
          <a:ext cx="0" cy="0"/>
          <a:chOff x="0" y="0"/>
          <a:chExt cx="0" cy="0"/>
        </a:xfrm>
      </p:grpSpPr>
      <p:sp>
        <p:nvSpPr>
          <p:cNvPr id="25" name="Google Shape;25;p3"/>
          <p:cNvSpPr txBox="1">
            <a:spLocks noGrp="1"/>
          </p:cNvSpPr>
          <p:nvPr>
            <p:ph type="body" idx="1"/>
          </p:nvPr>
        </p:nvSpPr>
        <p:spPr>
          <a:xfrm>
            <a:off x="459674" y="6378481"/>
            <a:ext cx="10056813" cy="846363"/>
          </a:xfrm>
          <a:prstGeom prst="rect">
            <a:avLst/>
          </a:prstGeom>
          <a:noFill/>
          <a:ln>
            <a:noFill/>
          </a:ln>
        </p:spPr>
        <p:txBody>
          <a:bodyPr spcFirstLastPara="1" wrap="square" lIns="228575" tIns="228575" rIns="228575" bIns="228575" anchor="t" anchorCtr="0">
            <a:spAutoFit/>
          </a:bodyPr>
          <a:lstStyle>
            <a:lvl1pPr marL="457200" lvl="0" indent="-228600" algn="l">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a:spcBef>
                <a:spcPts val="5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a:spcBef>
                <a:spcPts val="5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a:spcBef>
                <a:spcPts val="5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a:spcBef>
                <a:spcPts val="5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6" name="Google Shape;26;p3"/>
          <p:cNvSpPr txBox="1">
            <a:spLocks noGrp="1"/>
          </p:cNvSpPr>
          <p:nvPr>
            <p:ph type="body" idx="2"/>
          </p:nvPr>
        </p:nvSpPr>
        <p:spPr>
          <a:xfrm>
            <a:off x="477827" y="5548749"/>
            <a:ext cx="10048875" cy="754045"/>
          </a:xfrm>
          <a:prstGeom prst="rect">
            <a:avLst/>
          </a:prstGeom>
          <a:noFill/>
          <a:ln>
            <a:noFill/>
          </a:ln>
        </p:spPr>
        <p:txBody>
          <a:bodyPr spcFirstLastPara="1" wrap="square" lIns="91425" tIns="91425" rIns="91425" bIns="91425" anchor="ctr" anchorCtr="0">
            <a:spAutoFit/>
          </a:bodyPr>
          <a:lstStyle>
            <a:lvl1pPr marL="457200" lvl="0" indent="-228600" algn="ctr">
              <a:spcBef>
                <a:spcPts val="740"/>
              </a:spcBef>
              <a:spcAft>
                <a:spcPts val="0"/>
              </a:spcAft>
              <a:buClr>
                <a:srgbClr val="205867"/>
              </a:buClr>
              <a:buSzPts val="3700"/>
              <a:buNone/>
              <a:defRPr sz="3700" b="1" u="sng">
                <a:solidFill>
                  <a:srgbClr val="205867"/>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7" name="Google Shape;27;p3"/>
          <p:cNvSpPr txBox="1">
            <a:spLocks noGrp="1"/>
          </p:cNvSpPr>
          <p:nvPr>
            <p:ph type="body" idx="3"/>
          </p:nvPr>
        </p:nvSpPr>
        <p:spPr>
          <a:xfrm>
            <a:off x="477825" y="14212513"/>
            <a:ext cx="10050462" cy="754045"/>
          </a:xfrm>
          <a:prstGeom prst="rect">
            <a:avLst/>
          </a:prstGeom>
          <a:noFill/>
          <a:ln>
            <a:noFill/>
          </a:ln>
        </p:spPr>
        <p:txBody>
          <a:bodyPr spcFirstLastPara="1" wrap="square" lIns="91425" tIns="91425" rIns="91425" bIns="91425" anchor="ctr" anchorCtr="0">
            <a:spAutoFit/>
          </a:bodyPr>
          <a:lstStyle>
            <a:lvl1pPr marL="457200" lvl="0" indent="-228600" algn="ctr">
              <a:spcBef>
                <a:spcPts val="740"/>
              </a:spcBef>
              <a:spcAft>
                <a:spcPts val="0"/>
              </a:spcAft>
              <a:buClr>
                <a:srgbClr val="205867"/>
              </a:buClr>
              <a:buSzPts val="3700"/>
              <a:buNone/>
              <a:defRPr sz="3700" b="1" u="sng">
                <a:solidFill>
                  <a:srgbClr val="205867"/>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8" name="Google Shape;28;p3"/>
          <p:cNvSpPr txBox="1">
            <a:spLocks noGrp="1"/>
          </p:cNvSpPr>
          <p:nvPr>
            <p:ph type="body" idx="4"/>
          </p:nvPr>
        </p:nvSpPr>
        <p:spPr>
          <a:xfrm>
            <a:off x="11460161" y="6378481"/>
            <a:ext cx="10048874" cy="846363"/>
          </a:xfrm>
          <a:prstGeom prst="rect">
            <a:avLst/>
          </a:prstGeom>
          <a:noFill/>
          <a:ln>
            <a:noFill/>
          </a:ln>
        </p:spPr>
        <p:txBody>
          <a:bodyPr spcFirstLastPara="1" wrap="square" lIns="228575" tIns="228575" rIns="228575" bIns="228575" anchor="t" anchorCtr="0">
            <a:spAutoFit/>
          </a:bodyPr>
          <a:lstStyle>
            <a:lvl1pPr marL="457200" lvl="0" indent="-228600" algn="l">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a:spcBef>
                <a:spcPts val="5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a:spcBef>
                <a:spcPts val="5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a:spcBef>
                <a:spcPts val="5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a:spcBef>
                <a:spcPts val="5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9" name="Google Shape;29;p3"/>
          <p:cNvSpPr txBox="1">
            <a:spLocks noGrp="1"/>
          </p:cNvSpPr>
          <p:nvPr>
            <p:ph type="body" idx="5"/>
          </p:nvPr>
        </p:nvSpPr>
        <p:spPr>
          <a:xfrm>
            <a:off x="11460162" y="5548749"/>
            <a:ext cx="10048875" cy="754045"/>
          </a:xfrm>
          <a:prstGeom prst="rect">
            <a:avLst/>
          </a:prstGeom>
          <a:noFill/>
          <a:ln>
            <a:noFill/>
          </a:ln>
        </p:spPr>
        <p:txBody>
          <a:bodyPr spcFirstLastPara="1" wrap="square" lIns="91425" tIns="91425" rIns="91425" bIns="91425" anchor="ctr" anchorCtr="0">
            <a:spAutoFit/>
          </a:bodyPr>
          <a:lstStyle>
            <a:lvl1pPr marL="457200" lvl="0" indent="-228600" algn="ctr">
              <a:spcBef>
                <a:spcPts val="740"/>
              </a:spcBef>
              <a:spcAft>
                <a:spcPts val="0"/>
              </a:spcAft>
              <a:buClr>
                <a:srgbClr val="205867"/>
              </a:buClr>
              <a:buSzPts val="3700"/>
              <a:buNone/>
              <a:defRPr sz="3700" b="1" u="sng">
                <a:solidFill>
                  <a:srgbClr val="205867"/>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0" name="Google Shape;30;p3"/>
          <p:cNvSpPr txBox="1">
            <a:spLocks noGrp="1"/>
          </p:cNvSpPr>
          <p:nvPr>
            <p:ph type="body" idx="6"/>
          </p:nvPr>
        </p:nvSpPr>
        <p:spPr>
          <a:xfrm>
            <a:off x="22448845" y="6378481"/>
            <a:ext cx="10048874" cy="846363"/>
          </a:xfrm>
          <a:prstGeom prst="rect">
            <a:avLst/>
          </a:prstGeom>
          <a:noFill/>
          <a:ln>
            <a:noFill/>
          </a:ln>
        </p:spPr>
        <p:txBody>
          <a:bodyPr spcFirstLastPara="1" wrap="square" lIns="228575" tIns="228575" rIns="228575" bIns="228575" anchor="t" anchorCtr="0">
            <a:spAutoFit/>
          </a:bodyPr>
          <a:lstStyle>
            <a:lvl1pPr marL="457200" lvl="0" indent="-228600" algn="l">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a:spcBef>
                <a:spcPts val="5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a:spcBef>
                <a:spcPts val="5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a:spcBef>
                <a:spcPts val="5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a:spcBef>
                <a:spcPts val="5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1" name="Google Shape;31;p3"/>
          <p:cNvSpPr txBox="1">
            <a:spLocks noGrp="1"/>
          </p:cNvSpPr>
          <p:nvPr>
            <p:ph type="body" idx="7"/>
          </p:nvPr>
        </p:nvSpPr>
        <p:spPr>
          <a:xfrm>
            <a:off x="22440906" y="5548749"/>
            <a:ext cx="10058400" cy="754045"/>
          </a:xfrm>
          <a:prstGeom prst="rect">
            <a:avLst/>
          </a:prstGeom>
          <a:noFill/>
          <a:ln>
            <a:noFill/>
          </a:ln>
        </p:spPr>
        <p:txBody>
          <a:bodyPr spcFirstLastPara="1" wrap="square" lIns="91425" tIns="91425" rIns="91425" bIns="91425" anchor="ctr" anchorCtr="0">
            <a:spAutoFit/>
          </a:bodyPr>
          <a:lstStyle>
            <a:lvl1pPr marL="457200" lvl="0" indent="-228600" algn="ctr">
              <a:spcBef>
                <a:spcPts val="740"/>
              </a:spcBef>
              <a:spcAft>
                <a:spcPts val="0"/>
              </a:spcAft>
              <a:buClr>
                <a:srgbClr val="205867"/>
              </a:buClr>
              <a:buSzPts val="3700"/>
              <a:buNone/>
              <a:defRPr sz="3700" b="1" u="sng">
                <a:solidFill>
                  <a:srgbClr val="205867"/>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2" name="Google Shape;32;p3"/>
          <p:cNvSpPr txBox="1">
            <a:spLocks noGrp="1"/>
          </p:cNvSpPr>
          <p:nvPr>
            <p:ph type="body" idx="8"/>
          </p:nvPr>
        </p:nvSpPr>
        <p:spPr>
          <a:xfrm>
            <a:off x="33422043" y="5548749"/>
            <a:ext cx="10047018" cy="754045"/>
          </a:xfrm>
          <a:prstGeom prst="rect">
            <a:avLst/>
          </a:prstGeom>
          <a:noFill/>
          <a:ln>
            <a:noFill/>
          </a:ln>
        </p:spPr>
        <p:txBody>
          <a:bodyPr spcFirstLastPara="1" wrap="square" lIns="91425" tIns="91425" rIns="91425" bIns="91425" anchor="ctr" anchorCtr="0">
            <a:spAutoFit/>
          </a:bodyPr>
          <a:lstStyle>
            <a:lvl1pPr marL="457200" lvl="0" indent="-228600" algn="ctr">
              <a:spcBef>
                <a:spcPts val="740"/>
              </a:spcBef>
              <a:spcAft>
                <a:spcPts val="0"/>
              </a:spcAft>
              <a:buClr>
                <a:srgbClr val="205867"/>
              </a:buClr>
              <a:buSzPts val="3700"/>
              <a:buNone/>
              <a:defRPr sz="3700" b="1" u="sng">
                <a:solidFill>
                  <a:srgbClr val="205867"/>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3" name="Google Shape;33;p3"/>
          <p:cNvSpPr txBox="1">
            <a:spLocks noGrp="1"/>
          </p:cNvSpPr>
          <p:nvPr>
            <p:ph type="body" idx="9"/>
          </p:nvPr>
        </p:nvSpPr>
        <p:spPr>
          <a:xfrm>
            <a:off x="33422043" y="6378481"/>
            <a:ext cx="10047018" cy="846363"/>
          </a:xfrm>
          <a:prstGeom prst="rect">
            <a:avLst/>
          </a:prstGeom>
          <a:noFill/>
          <a:ln>
            <a:noFill/>
          </a:ln>
        </p:spPr>
        <p:txBody>
          <a:bodyPr spcFirstLastPara="1" wrap="square" lIns="228575" tIns="228575" rIns="228575" bIns="228575" anchor="t" anchorCtr="0">
            <a:spAutoFit/>
          </a:bodyPr>
          <a:lstStyle>
            <a:lvl1pPr marL="457200" lvl="0" indent="-228600" algn="l">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a:spcBef>
                <a:spcPts val="5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a:spcBef>
                <a:spcPts val="5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a:spcBef>
                <a:spcPts val="5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a:spcBef>
                <a:spcPts val="5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4" name="Google Shape;34;p3"/>
          <p:cNvSpPr txBox="1">
            <a:spLocks noGrp="1"/>
          </p:cNvSpPr>
          <p:nvPr>
            <p:ph type="body" idx="13"/>
          </p:nvPr>
        </p:nvSpPr>
        <p:spPr>
          <a:xfrm>
            <a:off x="33422043" y="14272738"/>
            <a:ext cx="10047018" cy="754045"/>
          </a:xfrm>
          <a:prstGeom prst="rect">
            <a:avLst/>
          </a:prstGeom>
          <a:noFill/>
          <a:ln>
            <a:noFill/>
          </a:ln>
        </p:spPr>
        <p:txBody>
          <a:bodyPr spcFirstLastPara="1" wrap="square" lIns="91425" tIns="91425" rIns="91425" bIns="91425" anchor="ctr" anchorCtr="0">
            <a:spAutoFit/>
          </a:bodyPr>
          <a:lstStyle>
            <a:lvl1pPr marL="457200" lvl="0" indent="-228600" algn="ctr">
              <a:spcBef>
                <a:spcPts val="740"/>
              </a:spcBef>
              <a:spcAft>
                <a:spcPts val="0"/>
              </a:spcAft>
              <a:buClr>
                <a:srgbClr val="205867"/>
              </a:buClr>
              <a:buSzPts val="3700"/>
              <a:buNone/>
              <a:defRPr sz="3700" b="1" u="sng">
                <a:solidFill>
                  <a:srgbClr val="205867"/>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5" name="Google Shape;35;p3"/>
          <p:cNvSpPr txBox="1">
            <a:spLocks noGrp="1"/>
          </p:cNvSpPr>
          <p:nvPr>
            <p:ph type="body" idx="14"/>
          </p:nvPr>
        </p:nvSpPr>
        <p:spPr>
          <a:xfrm>
            <a:off x="33422043" y="15011402"/>
            <a:ext cx="10052050" cy="846363"/>
          </a:xfrm>
          <a:prstGeom prst="rect">
            <a:avLst/>
          </a:prstGeom>
          <a:noFill/>
          <a:ln>
            <a:noFill/>
          </a:ln>
        </p:spPr>
        <p:txBody>
          <a:bodyPr spcFirstLastPara="1" wrap="square" lIns="228575" tIns="228575" rIns="228575" bIns="228575" anchor="t" anchorCtr="0">
            <a:spAutoFit/>
          </a:bodyPr>
          <a:lstStyle>
            <a:lvl1pPr marL="457200" lvl="0" indent="-228600" algn="l">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a:spcBef>
                <a:spcPts val="5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a:spcBef>
                <a:spcPts val="5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a:spcBef>
                <a:spcPts val="5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a:spcBef>
                <a:spcPts val="5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6" name="Google Shape;36;p3"/>
          <p:cNvSpPr txBox="1">
            <a:spLocks noGrp="1"/>
          </p:cNvSpPr>
          <p:nvPr>
            <p:ph type="body" idx="15"/>
          </p:nvPr>
        </p:nvSpPr>
        <p:spPr>
          <a:xfrm>
            <a:off x="33422043" y="25679401"/>
            <a:ext cx="10047018" cy="754045"/>
          </a:xfrm>
          <a:prstGeom prst="rect">
            <a:avLst/>
          </a:prstGeom>
          <a:noFill/>
          <a:ln>
            <a:noFill/>
          </a:ln>
        </p:spPr>
        <p:txBody>
          <a:bodyPr spcFirstLastPara="1" wrap="square" lIns="91425" tIns="91425" rIns="91425" bIns="91425" anchor="ctr" anchorCtr="0">
            <a:spAutoFit/>
          </a:bodyPr>
          <a:lstStyle>
            <a:lvl1pPr marL="457200" lvl="0" indent="-228600" algn="ctr">
              <a:spcBef>
                <a:spcPts val="740"/>
              </a:spcBef>
              <a:spcAft>
                <a:spcPts val="0"/>
              </a:spcAft>
              <a:buClr>
                <a:srgbClr val="205867"/>
              </a:buClr>
              <a:buSzPts val="3700"/>
              <a:buNone/>
              <a:defRPr sz="3700" b="1" u="sng">
                <a:solidFill>
                  <a:srgbClr val="205867"/>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7" name="Google Shape;37;p3"/>
          <p:cNvSpPr txBox="1">
            <a:spLocks noGrp="1"/>
          </p:cNvSpPr>
          <p:nvPr>
            <p:ph type="body" idx="16"/>
          </p:nvPr>
        </p:nvSpPr>
        <p:spPr>
          <a:xfrm>
            <a:off x="33422043" y="26433446"/>
            <a:ext cx="10052050" cy="846363"/>
          </a:xfrm>
          <a:prstGeom prst="rect">
            <a:avLst/>
          </a:prstGeom>
          <a:noFill/>
          <a:ln>
            <a:noFill/>
          </a:ln>
        </p:spPr>
        <p:txBody>
          <a:bodyPr spcFirstLastPara="1" wrap="square" lIns="228575" tIns="228575" rIns="228575" bIns="228575" anchor="t" anchorCtr="0">
            <a:spAutoFit/>
          </a:bodyPr>
          <a:lstStyle>
            <a:lvl1pPr marL="457200" lvl="0" indent="-228600" algn="l">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a:spcBef>
                <a:spcPts val="5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a:spcBef>
                <a:spcPts val="5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a:spcBef>
                <a:spcPts val="5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a:spcBef>
                <a:spcPts val="5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8" name="Google Shape;38;p3"/>
          <p:cNvSpPr txBox="1">
            <a:spLocks noGrp="1"/>
          </p:cNvSpPr>
          <p:nvPr>
            <p:ph type="body" idx="17"/>
          </p:nvPr>
        </p:nvSpPr>
        <p:spPr>
          <a:xfrm>
            <a:off x="459674" y="14951552"/>
            <a:ext cx="10056813" cy="846363"/>
          </a:xfrm>
          <a:prstGeom prst="rect">
            <a:avLst/>
          </a:prstGeom>
          <a:noFill/>
          <a:ln>
            <a:noFill/>
          </a:ln>
        </p:spPr>
        <p:txBody>
          <a:bodyPr spcFirstLastPara="1" wrap="square" lIns="228575" tIns="228575" rIns="228575" bIns="228575" anchor="t" anchorCtr="0">
            <a:spAutoFit/>
          </a:bodyPr>
          <a:lstStyle>
            <a:lvl1pPr marL="457200" lvl="0" indent="-228600" algn="l">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a:spcBef>
                <a:spcPts val="5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a:spcBef>
                <a:spcPts val="5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a:spcBef>
                <a:spcPts val="5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a:spcBef>
                <a:spcPts val="5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9" name="Google Shape;39;p3"/>
          <p:cNvSpPr txBox="1">
            <a:spLocks noGrp="1"/>
          </p:cNvSpPr>
          <p:nvPr>
            <p:ph type="body" idx="18"/>
          </p:nvPr>
        </p:nvSpPr>
        <p:spPr>
          <a:xfrm>
            <a:off x="5932593" y="3383947"/>
            <a:ext cx="31998968" cy="1280160"/>
          </a:xfrm>
          <a:prstGeom prst="rect">
            <a:avLst/>
          </a:prstGeom>
          <a:noFill/>
          <a:ln>
            <a:noFill/>
          </a:ln>
        </p:spPr>
        <p:txBody>
          <a:bodyPr spcFirstLastPara="1" wrap="square" lIns="438900" tIns="219450" rIns="438900" bIns="219450" anchor="t" anchorCtr="0">
            <a:normAutofit/>
          </a:bodyPr>
          <a:lstStyle>
            <a:lvl1pPr marL="457200" lvl="0" indent="-228600" algn="ctr">
              <a:spcBef>
                <a:spcPts val="1080"/>
              </a:spcBef>
              <a:spcAft>
                <a:spcPts val="0"/>
              </a:spcAft>
              <a:buClr>
                <a:srgbClr val="205867"/>
              </a:buClr>
              <a:buSzPts val="5400"/>
              <a:buFont typeface="Calibri"/>
              <a:buNone/>
              <a:defRPr sz="5400">
                <a:solidFill>
                  <a:srgbClr val="205867"/>
                </a:solidFill>
                <a:latin typeface="Calibri"/>
                <a:ea typeface="Calibri"/>
                <a:cs typeface="Calibri"/>
                <a:sym typeface="Calibri"/>
              </a:defRPr>
            </a:lvl1pPr>
            <a:lvl2pPr marL="914400" lvl="1" indent="-228600" algn="l">
              <a:spcBef>
                <a:spcPts val="1440"/>
              </a:spcBef>
              <a:spcAft>
                <a:spcPts val="0"/>
              </a:spcAft>
              <a:buClr>
                <a:schemeClr val="dk1"/>
              </a:buClr>
              <a:buSzPts val="7200"/>
              <a:buFont typeface="Calibri"/>
              <a:buNone/>
              <a:defRPr sz="7200"/>
            </a:lvl2pPr>
            <a:lvl3pPr marL="1371600" lvl="2" indent="-228600" algn="l">
              <a:spcBef>
                <a:spcPts val="1440"/>
              </a:spcBef>
              <a:spcAft>
                <a:spcPts val="0"/>
              </a:spcAft>
              <a:buClr>
                <a:schemeClr val="dk1"/>
              </a:buClr>
              <a:buSzPts val="7200"/>
              <a:buFont typeface="Calibri"/>
              <a:buNone/>
              <a:defRPr sz="7200"/>
            </a:lvl3pPr>
            <a:lvl4pPr marL="1828800" lvl="3" indent="-228600" algn="l">
              <a:spcBef>
                <a:spcPts val="1440"/>
              </a:spcBef>
              <a:spcAft>
                <a:spcPts val="0"/>
              </a:spcAft>
              <a:buClr>
                <a:schemeClr val="dk1"/>
              </a:buClr>
              <a:buSzPts val="7200"/>
              <a:buFont typeface="Calibri"/>
              <a:buNone/>
              <a:defRPr sz="7200"/>
            </a:lvl4pPr>
            <a:lvl5pPr marL="2286000" lvl="4" indent="-228600" algn="l">
              <a:spcBef>
                <a:spcPts val="1440"/>
              </a:spcBef>
              <a:spcAft>
                <a:spcPts val="0"/>
              </a:spcAft>
              <a:buClr>
                <a:schemeClr val="dk1"/>
              </a:buClr>
              <a:buSzPts val="7200"/>
              <a:buFont typeface="Calibri"/>
              <a:buNone/>
              <a:defRPr sz="72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40" name="Google Shape;40;p3"/>
          <p:cNvSpPr txBox="1">
            <a:spLocks noGrp="1"/>
          </p:cNvSpPr>
          <p:nvPr>
            <p:ph type="body" idx="19"/>
          </p:nvPr>
        </p:nvSpPr>
        <p:spPr>
          <a:xfrm>
            <a:off x="5932593" y="2103787"/>
            <a:ext cx="31998968" cy="1280160"/>
          </a:xfrm>
          <a:prstGeom prst="rect">
            <a:avLst/>
          </a:prstGeom>
          <a:noFill/>
          <a:ln>
            <a:noFill/>
          </a:ln>
        </p:spPr>
        <p:txBody>
          <a:bodyPr spcFirstLastPara="1" wrap="square" lIns="438900" tIns="219450" rIns="438900" bIns="219450" anchor="t" anchorCtr="1">
            <a:normAutofit/>
          </a:bodyPr>
          <a:lstStyle>
            <a:lvl1pPr marL="457200" lvl="0" indent="-228600" algn="ctr">
              <a:spcBef>
                <a:spcPts val="1600"/>
              </a:spcBef>
              <a:spcAft>
                <a:spcPts val="0"/>
              </a:spcAft>
              <a:buClr>
                <a:srgbClr val="205867"/>
              </a:buClr>
              <a:buSzPts val="8000"/>
              <a:buFont typeface="Calibri"/>
              <a:buNone/>
              <a:defRPr sz="8000">
                <a:solidFill>
                  <a:srgbClr val="205867"/>
                </a:solidFill>
                <a:latin typeface="Calibri"/>
                <a:ea typeface="Calibri"/>
                <a:cs typeface="Calibri"/>
                <a:sym typeface="Calibri"/>
              </a:defRPr>
            </a:lvl1pPr>
            <a:lvl2pPr marL="914400" lvl="1" indent="-228600" algn="l">
              <a:spcBef>
                <a:spcPts val="1440"/>
              </a:spcBef>
              <a:spcAft>
                <a:spcPts val="0"/>
              </a:spcAft>
              <a:buClr>
                <a:schemeClr val="dk1"/>
              </a:buClr>
              <a:buSzPts val="7200"/>
              <a:buFont typeface="Calibri"/>
              <a:buNone/>
              <a:defRPr sz="7200"/>
            </a:lvl2pPr>
            <a:lvl3pPr marL="1371600" lvl="2" indent="-228600" algn="l">
              <a:spcBef>
                <a:spcPts val="1440"/>
              </a:spcBef>
              <a:spcAft>
                <a:spcPts val="0"/>
              </a:spcAft>
              <a:buClr>
                <a:schemeClr val="dk1"/>
              </a:buClr>
              <a:buSzPts val="7200"/>
              <a:buFont typeface="Calibri"/>
              <a:buNone/>
              <a:defRPr sz="7200"/>
            </a:lvl3pPr>
            <a:lvl4pPr marL="1828800" lvl="3" indent="-228600" algn="l">
              <a:spcBef>
                <a:spcPts val="1440"/>
              </a:spcBef>
              <a:spcAft>
                <a:spcPts val="0"/>
              </a:spcAft>
              <a:buClr>
                <a:schemeClr val="dk1"/>
              </a:buClr>
              <a:buSzPts val="7200"/>
              <a:buFont typeface="Calibri"/>
              <a:buNone/>
              <a:defRPr sz="7200"/>
            </a:lvl4pPr>
            <a:lvl5pPr marL="2286000" lvl="4" indent="-228600" algn="l">
              <a:spcBef>
                <a:spcPts val="1440"/>
              </a:spcBef>
              <a:spcAft>
                <a:spcPts val="0"/>
              </a:spcAft>
              <a:buClr>
                <a:schemeClr val="dk1"/>
              </a:buClr>
              <a:buSzPts val="7200"/>
              <a:buFont typeface="Calibri"/>
              <a:buNone/>
              <a:defRPr sz="72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41" name="Google Shape;41;p3"/>
          <p:cNvSpPr txBox="1">
            <a:spLocks noGrp="1"/>
          </p:cNvSpPr>
          <p:nvPr>
            <p:ph type="body" idx="20"/>
          </p:nvPr>
        </p:nvSpPr>
        <p:spPr>
          <a:xfrm>
            <a:off x="5932593" y="465813"/>
            <a:ext cx="31998968" cy="1637973"/>
          </a:xfrm>
          <a:prstGeom prst="rect">
            <a:avLst/>
          </a:prstGeom>
          <a:noFill/>
          <a:ln>
            <a:noFill/>
          </a:ln>
        </p:spPr>
        <p:txBody>
          <a:bodyPr spcFirstLastPara="1" wrap="square" lIns="438900" tIns="219450" rIns="438900" bIns="219450" anchor="t" anchorCtr="1">
            <a:normAutofit/>
          </a:bodyPr>
          <a:lstStyle>
            <a:lvl1pPr marL="457200" lvl="0" indent="-228600" algn="ctr">
              <a:spcBef>
                <a:spcPts val="1920"/>
              </a:spcBef>
              <a:spcAft>
                <a:spcPts val="0"/>
              </a:spcAft>
              <a:buClr>
                <a:srgbClr val="205867"/>
              </a:buClr>
              <a:buSzPts val="9600"/>
              <a:buFont typeface="Calibri"/>
              <a:buNone/>
              <a:defRPr sz="9600" b="1">
                <a:solidFill>
                  <a:srgbClr val="205867"/>
                </a:solidFill>
                <a:latin typeface="Calibri"/>
                <a:ea typeface="Calibri"/>
                <a:cs typeface="Calibri"/>
                <a:sym typeface="Calibri"/>
              </a:defRPr>
            </a:lvl1pPr>
            <a:lvl2pPr marL="914400" lvl="1" indent="-228600" algn="l">
              <a:spcBef>
                <a:spcPts val="1440"/>
              </a:spcBef>
              <a:spcAft>
                <a:spcPts val="0"/>
              </a:spcAft>
              <a:buClr>
                <a:schemeClr val="dk1"/>
              </a:buClr>
              <a:buSzPts val="7200"/>
              <a:buFont typeface="Calibri"/>
              <a:buNone/>
              <a:defRPr sz="7200"/>
            </a:lvl2pPr>
            <a:lvl3pPr marL="1371600" lvl="2" indent="-228600" algn="l">
              <a:spcBef>
                <a:spcPts val="1440"/>
              </a:spcBef>
              <a:spcAft>
                <a:spcPts val="0"/>
              </a:spcAft>
              <a:buClr>
                <a:schemeClr val="dk1"/>
              </a:buClr>
              <a:buSzPts val="7200"/>
              <a:buFont typeface="Calibri"/>
              <a:buNone/>
              <a:defRPr sz="7200"/>
            </a:lvl3pPr>
            <a:lvl4pPr marL="1828800" lvl="3" indent="-228600" algn="l">
              <a:spcBef>
                <a:spcPts val="1440"/>
              </a:spcBef>
              <a:spcAft>
                <a:spcPts val="0"/>
              </a:spcAft>
              <a:buClr>
                <a:schemeClr val="dk1"/>
              </a:buClr>
              <a:buSzPts val="7200"/>
              <a:buFont typeface="Calibri"/>
              <a:buNone/>
              <a:defRPr sz="7200"/>
            </a:lvl4pPr>
            <a:lvl5pPr marL="2286000" lvl="4" indent="-228600" algn="l">
              <a:spcBef>
                <a:spcPts val="1440"/>
              </a:spcBef>
              <a:spcAft>
                <a:spcPts val="0"/>
              </a:spcAft>
              <a:buClr>
                <a:schemeClr val="dk1"/>
              </a:buClr>
              <a:buSzPts val="7200"/>
              <a:buFont typeface="Calibri"/>
              <a:buNone/>
              <a:defRPr sz="72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Εικόνα με λεζάντα" type="picTx">
  <p:cSld name="PICTURE_WITH_CAPTION_TEXT">
    <p:spTree>
      <p:nvGrpSpPr>
        <p:cNvPr id="1" name="Shape 92"/>
        <p:cNvGrpSpPr/>
        <p:nvPr/>
      </p:nvGrpSpPr>
      <p:grpSpPr>
        <a:xfrm>
          <a:off x="0" y="0"/>
          <a:ext cx="0" cy="0"/>
          <a:chOff x="0" y="0"/>
          <a:chExt cx="0" cy="0"/>
        </a:xfrm>
      </p:grpSpPr>
      <p:sp>
        <p:nvSpPr>
          <p:cNvPr id="93" name="Google Shape;93;p12"/>
          <p:cNvSpPr txBox="1">
            <a:spLocks noGrp="1"/>
          </p:cNvSpPr>
          <p:nvPr>
            <p:ph type="title"/>
          </p:nvPr>
        </p:nvSpPr>
        <p:spPr>
          <a:xfrm>
            <a:off x="8602982" y="23042880"/>
            <a:ext cx="26334720" cy="2720342"/>
          </a:xfrm>
          <a:prstGeom prst="rect">
            <a:avLst/>
          </a:prstGeom>
          <a:noFill/>
          <a:ln>
            <a:noFill/>
          </a:ln>
        </p:spPr>
        <p:txBody>
          <a:bodyPr spcFirstLastPara="1" wrap="square" lIns="438900" tIns="219450" rIns="438900" bIns="219450" anchor="b" anchorCtr="0">
            <a:normAutofit/>
          </a:bodyPr>
          <a:lstStyle>
            <a:lvl1pPr lvl="0" algn="l">
              <a:spcBef>
                <a:spcPts val="0"/>
              </a:spcBef>
              <a:spcAft>
                <a:spcPts val="0"/>
              </a:spcAft>
              <a:buClr>
                <a:schemeClr val="dk1"/>
              </a:buClr>
              <a:buSzPts val="9600"/>
              <a:buFont typeface="Calibri"/>
              <a:buNone/>
              <a:defRPr sz="96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4" name="Google Shape;94;p12"/>
          <p:cNvSpPr>
            <a:spLocks noGrp="1"/>
          </p:cNvSpPr>
          <p:nvPr>
            <p:ph type="pic" idx="2"/>
          </p:nvPr>
        </p:nvSpPr>
        <p:spPr>
          <a:xfrm>
            <a:off x="8602982" y="2941320"/>
            <a:ext cx="26334720" cy="19751040"/>
          </a:xfrm>
          <a:prstGeom prst="rect">
            <a:avLst/>
          </a:prstGeom>
          <a:noFill/>
          <a:ln>
            <a:noFill/>
          </a:ln>
        </p:spPr>
      </p:sp>
      <p:sp>
        <p:nvSpPr>
          <p:cNvPr id="95" name="Google Shape;95;p12"/>
          <p:cNvSpPr txBox="1">
            <a:spLocks noGrp="1"/>
          </p:cNvSpPr>
          <p:nvPr>
            <p:ph type="body" idx="1"/>
          </p:nvPr>
        </p:nvSpPr>
        <p:spPr>
          <a:xfrm>
            <a:off x="8602982" y="25763222"/>
            <a:ext cx="26334720" cy="3863338"/>
          </a:xfrm>
          <a:prstGeom prst="rect">
            <a:avLst/>
          </a:prstGeom>
          <a:noFill/>
          <a:ln>
            <a:noFill/>
          </a:ln>
        </p:spPr>
        <p:txBody>
          <a:bodyPr spcFirstLastPara="1" wrap="square" lIns="438900" tIns="219450" rIns="438900" bIns="219450" anchor="t" anchorCtr="0">
            <a:normAutofit/>
          </a:bodyPr>
          <a:lstStyle>
            <a:lvl1pPr marL="457200" lvl="0" indent="-228600" algn="l">
              <a:spcBef>
                <a:spcPts val="1340"/>
              </a:spcBef>
              <a:spcAft>
                <a:spcPts val="0"/>
              </a:spcAft>
              <a:buClr>
                <a:schemeClr val="dk1"/>
              </a:buClr>
              <a:buSzPts val="6700"/>
              <a:buNone/>
              <a:defRPr sz="6700"/>
            </a:lvl1pPr>
            <a:lvl2pPr marL="914400" lvl="1" indent="-228600" algn="l">
              <a:spcBef>
                <a:spcPts val="1160"/>
              </a:spcBef>
              <a:spcAft>
                <a:spcPts val="0"/>
              </a:spcAft>
              <a:buClr>
                <a:schemeClr val="dk1"/>
              </a:buClr>
              <a:buSzPts val="5800"/>
              <a:buNone/>
              <a:defRPr sz="5800"/>
            </a:lvl2pPr>
            <a:lvl3pPr marL="1371600" lvl="2" indent="-228600" algn="l">
              <a:spcBef>
                <a:spcPts val="960"/>
              </a:spcBef>
              <a:spcAft>
                <a:spcPts val="0"/>
              </a:spcAft>
              <a:buClr>
                <a:schemeClr val="dk1"/>
              </a:buClr>
              <a:buSzPts val="4800"/>
              <a:buNone/>
              <a:defRPr sz="4800"/>
            </a:lvl3pPr>
            <a:lvl4pPr marL="1828800" lvl="3" indent="-228600" algn="l">
              <a:spcBef>
                <a:spcPts val="860"/>
              </a:spcBef>
              <a:spcAft>
                <a:spcPts val="0"/>
              </a:spcAft>
              <a:buClr>
                <a:schemeClr val="dk1"/>
              </a:buClr>
              <a:buSzPts val="4300"/>
              <a:buNone/>
              <a:defRPr sz="4300"/>
            </a:lvl4pPr>
            <a:lvl5pPr marL="2286000" lvl="4" indent="-228600" algn="l">
              <a:spcBef>
                <a:spcPts val="860"/>
              </a:spcBef>
              <a:spcAft>
                <a:spcPts val="0"/>
              </a:spcAft>
              <a:buClr>
                <a:schemeClr val="dk1"/>
              </a:buClr>
              <a:buSzPts val="4300"/>
              <a:buNone/>
              <a:defRPr sz="4300"/>
            </a:lvl5pPr>
            <a:lvl6pPr marL="2743200" lvl="5" indent="-228600" algn="l">
              <a:spcBef>
                <a:spcPts val="860"/>
              </a:spcBef>
              <a:spcAft>
                <a:spcPts val="0"/>
              </a:spcAft>
              <a:buClr>
                <a:schemeClr val="dk1"/>
              </a:buClr>
              <a:buSzPts val="4300"/>
              <a:buNone/>
              <a:defRPr sz="4300"/>
            </a:lvl6pPr>
            <a:lvl7pPr marL="3200400" lvl="6" indent="-228600" algn="l">
              <a:spcBef>
                <a:spcPts val="860"/>
              </a:spcBef>
              <a:spcAft>
                <a:spcPts val="0"/>
              </a:spcAft>
              <a:buClr>
                <a:schemeClr val="dk1"/>
              </a:buClr>
              <a:buSzPts val="4300"/>
              <a:buNone/>
              <a:defRPr sz="4300"/>
            </a:lvl7pPr>
            <a:lvl8pPr marL="3657600" lvl="7" indent="-228600" algn="l">
              <a:spcBef>
                <a:spcPts val="860"/>
              </a:spcBef>
              <a:spcAft>
                <a:spcPts val="0"/>
              </a:spcAft>
              <a:buClr>
                <a:schemeClr val="dk1"/>
              </a:buClr>
              <a:buSzPts val="4300"/>
              <a:buNone/>
              <a:defRPr sz="4300"/>
            </a:lvl8pPr>
            <a:lvl9pPr marL="4114800" lvl="8" indent="-228600" algn="l">
              <a:spcBef>
                <a:spcPts val="860"/>
              </a:spcBef>
              <a:spcAft>
                <a:spcPts val="0"/>
              </a:spcAft>
              <a:buClr>
                <a:schemeClr val="dk1"/>
              </a:buClr>
              <a:buSzPts val="4300"/>
              <a:buNone/>
              <a:defRPr sz="4300"/>
            </a:lvl9pPr>
          </a:lstStyle>
          <a:p>
            <a:endParaRPr/>
          </a:p>
        </p:txBody>
      </p:sp>
      <p:sp>
        <p:nvSpPr>
          <p:cNvPr id="96" name="Google Shape;96;p12"/>
          <p:cNvSpPr txBox="1">
            <a:spLocks noGrp="1"/>
          </p:cNvSpPr>
          <p:nvPr>
            <p:ph type="dt" idx="10"/>
          </p:nvPr>
        </p:nvSpPr>
        <p:spPr>
          <a:xfrm>
            <a:off x="2194560" y="30510482"/>
            <a:ext cx="10241280" cy="1752600"/>
          </a:xfrm>
          <a:prstGeom prst="rect">
            <a:avLst/>
          </a:prstGeom>
          <a:noFill/>
          <a:ln>
            <a:noFill/>
          </a:ln>
        </p:spPr>
        <p:txBody>
          <a:bodyPr spcFirstLastPara="1" wrap="square" lIns="438900" tIns="219450" rIns="438900" bIns="2194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7" name="Google Shape;97;p12"/>
          <p:cNvSpPr txBox="1">
            <a:spLocks noGrp="1"/>
          </p:cNvSpPr>
          <p:nvPr>
            <p:ph type="ftr" idx="11"/>
          </p:nvPr>
        </p:nvSpPr>
        <p:spPr>
          <a:xfrm>
            <a:off x="14996160" y="30510482"/>
            <a:ext cx="13898880" cy="1752600"/>
          </a:xfrm>
          <a:prstGeom prst="rect">
            <a:avLst/>
          </a:prstGeom>
          <a:noFill/>
          <a:ln>
            <a:noFill/>
          </a:ln>
        </p:spPr>
        <p:txBody>
          <a:bodyPr spcFirstLastPara="1" wrap="square" lIns="438900" tIns="219450" rIns="438900" bIns="2194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12"/>
          <p:cNvSpPr txBox="1">
            <a:spLocks noGrp="1"/>
          </p:cNvSpPr>
          <p:nvPr>
            <p:ph type="sldNum" idx="12"/>
          </p:nvPr>
        </p:nvSpPr>
        <p:spPr>
          <a:xfrm>
            <a:off x="31455360" y="30510482"/>
            <a:ext cx="10241280" cy="1752600"/>
          </a:xfrm>
          <a:prstGeom prst="rect">
            <a:avLst/>
          </a:prstGeom>
          <a:noFill/>
          <a:ln>
            <a:noFill/>
          </a:ln>
        </p:spPr>
        <p:txBody>
          <a:bodyPr spcFirstLastPara="1" wrap="square" lIns="438900" tIns="219450" rIns="438900" bIns="21945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Τίτλος και Κατακόρυφο κείμενο" type="vertTx">
  <p:cSld name="VERTICAL_TEXT">
    <p:spTree>
      <p:nvGrpSpPr>
        <p:cNvPr id="1" name="Shape 99"/>
        <p:cNvGrpSpPr/>
        <p:nvPr/>
      </p:nvGrpSpPr>
      <p:grpSpPr>
        <a:xfrm>
          <a:off x="0" y="0"/>
          <a:ext cx="0" cy="0"/>
          <a:chOff x="0" y="0"/>
          <a:chExt cx="0" cy="0"/>
        </a:xfrm>
      </p:grpSpPr>
      <p:sp>
        <p:nvSpPr>
          <p:cNvPr id="100" name="Google Shape;100;p13"/>
          <p:cNvSpPr txBox="1">
            <a:spLocks noGrp="1"/>
          </p:cNvSpPr>
          <p:nvPr>
            <p:ph type="title"/>
          </p:nvPr>
        </p:nvSpPr>
        <p:spPr>
          <a:xfrm>
            <a:off x="2194560" y="1318262"/>
            <a:ext cx="39502080" cy="5486400"/>
          </a:xfrm>
          <a:prstGeom prst="rect">
            <a:avLst/>
          </a:prstGeom>
          <a:noFill/>
          <a:ln>
            <a:noFill/>
          </a:ln>
        </p:spPr>
        <p:txBody>
          <a:bodyPr spcFirstLastPara="1" wrap="square" lIns="438900" tIns="219450" rIns="438900" bIns="21945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1" name="Google Shape;101;p13"/>
          <p:cNvSpPr txBox="1">
            <a:spLocks noGrp="1"/>
          </p:cNvSpPr>
          <p:nvPr>
            <p:ph type="body" idx="1"/>
          </p:nvPr>
        </p:nvSpPr>
        <p:spPr>
          <a:xfrm rot="5400000">
            <a:off x="11083289" y="-1207766"/>
            <a:ext cx="21724622" cy="39502080"/>
          </a:xfrm>
          <a:prstGeom prst="rect">
            <a:avLst/>
          </a:prstGeom>
          <a:noFill/>
          <a:ln>
            <a:noFill/>
          </a:ln>
        </p:spPr>
        <p:txBody>
          <a:bodyPr spcFirstLastPara="1" wrap="square" lIns="438900" tIns="219450" rIns="438900" bIns="21945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02" name="Google Shape;102;p13"/>
          <p:cNvSpPr txBox="1">
            <a:spLocks noGrp="1"/>
          </p:cNvSpPr>
          <p:nvPr>
            <p:ph type="dt" idx="10"/>
          </p:nvPr>
        </p:nvSpPr>
        <p:spPr>
          <a:xfrm>
            <a:off x="2194560" y="30510482"/>
            <a:ext cx="10241280" cy="1752600"/>
          </a:xfrm>
          <a:prstGeom prst="rect">
            <a:avLst/>
          </a:prstGeom>
          <a:noFill/>
          <a:ln>
            <a:noFill/>
          </a:ln>
        </p:spPr>
        <p:txBody>
          <a:bodyPr spcFirstLastPara="1" wrap="square" lIns="438900" tIns="219450" rIns="438900" bIns="2194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 name="Google Shape;103;p13"/>
          <p:cNvSpPr txBox="1">
            <a:spLocks noGrp="1"/>
          </p:cNvSpPr>
          <p:nvPr>
            <p:ph type="ftr" idx="11"/>
          </p:nvPr>
        </p:nvSpPr>
        <p:spPr>
          <a:xfrm>
            <a:off x="14996160" y="30510482"/>
            <a:ext cx="13898880" cy="1752600"/>
          </a:xfrm>
          <a:prstGeom prst="rect">
            <a:avLst/>
          </a:prstGeom>
          <a:noFill/>
          <a:ln>
            <a:noFill/>
          </a:ln>
        </p:spPr>
        <p:txBody>
          <a:bodyPr spcFirstLastPara="1" wrap="square" lIns="438900" tIns="219450" rIns="438900" bIns="2194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 name="Google Shape;104;p13"/>
          <p:cNvSpPr txBox="1">
            <a:spLocks noGrp="1"/>
          </p:cNvSpPr>
          <p:nvPr>
            <p:ph type="sldNum" idx="12"/>
          </p:nvPr>
        </p:nvSpPr>
        <p:spPr>
          <a:xfrm>
            <a:off x="31455360" y="30510482"/>
            <a:ext cx="10241280" cy="1752600"/>
          </a:xfrm>
          <a:prstGeom prst="rect">
            <a:avLst/>
          </a:prstGeom>
          <a:noFill/>
          <a:ln>
            <a:noFill/>
          </a:ln>
        </p:spPr>
        <p:txBody>
          <a:bodyPr spcFirstLastPara="1" wrap="square" lIns="438900" tIns="219450" rIns="438900" bIns="21945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Κατακόρυφος τίτλος και Κείμενο" type="vertTitleAndTx">
  <p:cSld name="VERTICAL_TITLE_AND_VERTICAL_TEXT">
    <p:spTree>
      <p:nvGrpSpPr>
        <p:cNvPr id="1" name="Shape 105"/>
        <p:cNvGrpSpPr/>
        <p:nvPr/>
      </p:nvGrpSpPr>
      <p:grpSpPr>
        <a:xfrm>
          <a:off x="0" y="0"/>
          <a:ext cx="0" cy="0"/>
          <a:chOff x="0" y="0"/>
          <a:chExt cx="0" cy="0"/>
        </a:xfrm>
      </p:grpSpPr>
      <p:sp>
        <p:nvSpPr>
          <p:cNvPr id="106" name="Google Shape;106;p14"/>
          <p:cNvSpPr txBox="1">
            <a:spLocks noGrp="1"/>
          </p:cNvSpPr>
          <p:nvPr>
            <p:ph type="title"/>
          </p:nvPr>
        </p:nvSpPr>
        <p:spPr>
          <a:xfrm rot="5400000">
            <a:off x="22715220" y="10424165"/>
            <a:ext cx="28087320" cy="9875520"/>
          </a:xfrm>
          <a:prstGeom prst="rect">
            <a:avLst/>
          </a:prstGeom>
          <a:noFill/>
          <a:ln>
            <a:noFill/>
          </a:ln>
        </p:spPr>
        <p:txBody>
          <a:bodyPr spcFirstLastPara="1" wrap="square" lIns="438900" tIns="219450" rIns="438900" bIns="21945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7" name="Google Shape;107;p14"/>
          <p:cNvSpPr txBox="1">
            <a:spLocks noGrp="1"/>
          </p:cNvSpPr>
          <p:nvPr>
            <p:ph type="body" idx="1"/>
          </p:nvPr>
        </p:nvSpPr>
        <p:spPr>
          <a:xfrm rot="5400000">
            <a:off x="2598420" y="914405"/>
            <a:ext cx="28087320" cy="28895040"/>
          </a:xfrm>
          <a:prstGeom prst="rect">
            <a:avLst/>
          </a:prstGeom>
          <a:noFill/>
          <a:ln>
            <a:noFill/>
          </a:ln>
        </p:spPr>
        <p:txBody>
          <a:bodyPr spcFirstLastPara="1" wrap="square" lIns="438900" tIns="219450" rIns="438900" bIns="21945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08" name="Google Shape;108;p14"/>
          <p:cNvSpPr txBox="1">
            <a:spLocks noGrp="1"/>
          </p:cNvSpPr>
          <p:nvPr>
            <p:ph type="dt" idx="10"/>
          </p:nvPr>
        </p:nvSpPr>
        <p:spPr>
          <a:xfrm>
            <a:off x="2194560" y="30510482"/>
            <a:ext cx="10241280" cy="1752600"/>
          </a:xfrm>
          <a:prstGeom prst="rect">
            <a:avLst/>
          </a:prstGeom>
          <a:noFill/>
          <a:ln>
            <a:noFill/>
          </a:ln>
        </p:spPr>
        <p:txBody>
          <a:bodyPr spcFirstLastPara="1" wrap="square" lIns="438900" tIns="219450" rIns="438900" bIns="2194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14"/>
          <p:cNvSpPr txBox="1">
            <a:spLocks noGrp="1"/>
          </p:cNvSpPr>
          <p:nvPr>
            <p:ph type="ftr" idx="11"/>
          </p:nvPr>
        </p:nvSpPr>
        <p:spPr>
          <a:xfrm>
            <a:off x="14996160" y="30510482"/>
            <a:ext cx="13898880" cy="1752600"/>
          </a:xfrm>
          <a:prstGeom prst="rect">
            <a:avLst/>
          </a:prstGeom>
          <a:noFill/>
          <a:ln>
            <a:noFill/>
          </a:ln>
        </p:spPr>
        <p:txBody>
          <a:bodyPr spcFirstLastPara="1" wrap="square" lIns="438900" tIns="219450" rIns="438900" bIns="2194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0" name="Google Shape;110;p14"/>
          <p:cNvSpPr txBox="1">
            <a:spLocks noGrp="1"/>
          </p:cNvSpPr>
          <p:nvPr>
            <p:ph type="sldNum" idx="12"/>
          </p:nvPr>
        </p:nvSpPr>
        <p:spPr>
          <a:xfrm>
            <a:off x="31455360" y="30510482"/>
            <a:ext cx="10241280" cy="1752600"/>
          </a:xfrm>
          <a:prstGeom prst="rect">
            <a:avLst/>
          </a:prstGeom>
          <a:noFill/>
          <a:ln>
            <a:noFill/>
          </a:ln>
        </p:spPr>
        <p:txBody>
          <a:bodyPr spcFirstLastPara="1" wrap="square" lIns="438900" tIns="219450" rIns="438900" bIns="21945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tandard 4 columns">
  <p:cSld name="Standard 4 columns">
    <p:spTree>
      <p:nvGrpSpPr>
        <p:cNvPr id="1" name="Shape 121"/>
        <p:cNvGrpSpPr/>
        <p:nvPr/>
      </p:nvGrpSpPr>
      <p:grpSpPr>
        <a:xfrm>
          <a:off x="0" y="0"/>
          <a:ext cx="0" cy="0"/>
          <a:chOff x="0" y="0"/>
          <a:chExt cx="0" cy="0"/>
        </a:xfrm>
      </p:grpSpPr>
      <p:sp>
        <p:nvSpPr>
          <p:cNvPr id="122" name="Google Shape;122;p16"/>
          <p:cNvSpPr txBox="1">
            <a:spLocks noGrp="1"/>
          </p:cNvSpPr>
          <p:nvPr>
            <p:ph type="body" idx="1"/>
          </p:nvPr>
        </p:nvSpPr>
        <p:spPr>
          <a:xfrm>
            <a:off x="459674" y="6378481"/>
            <a:ext cx="10056813"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23" name="Google Shape;123;p16"/>
          <p:cNvSpPr txBox="1">
            <a:spLocks noGrp="1"/>
          </p:cNvSpPr>
          <p:nvPr>
            <p:ph type="body" idx="2"/>
          </p:nvPr>
        </p:nvSpPr>
        <p:spPr>
          <a:xfrm>
            <a:off x="477827" y="5548749"/>
            <a:ext cx="10048875"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24" name="Google Shape;124;p16"/>
          <p:cNvSpPr txBox="1">
            <a:spLocks noGrp="1"/>
          </p:cNvSpPr>
          <p:nvPr>
            <p:ph type="body" idx="3"/>
          </p:nvPr>
        </p:nvSpPr>
        <p:spPr>
          <a:xfrm>
            <a:off x="477825" y="14212513"/>
            <a:ext cx="10050462"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25" name="Google Shape;125;p16"/>
          <p:cNvSpPr txBox="1">
            <a:spLocks noGrp="1"/>
          </p:cNvSpPr>
          <p:nvPr>
            <p:ph type="body" idx="4"/>
          </p:nvPr>
        </p:nvSpPr>
        <p:spPr>
          <a:xfrm>
            <a:off x="11460161" y="6378481"/>
            <a:ext cx="10048874"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26" name="Google Shape;126;p16"/>
          <p:cNvSpPr txBox="1">
            <a:spLocks noGrp="1"/>
          </p:cNvSpPr>
          <p:nvPr>
            <p:ph type="body" idx="5"/>
          </p:nvPr>
        </p:nvSpPr>
        <p:spPr>
          <a:xfrm>
            <a:off x="11460162" y="5548749"/>
            <a:ext cx="10048875"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27" name="Google Shape;127;p16"/>
          <p:cNvSpPr txBox="1">
            <a:spLocks noGrp="1"/>
          </p:cNvSpPr>
          <p:nvPr>
            <p:ph type="body" idx="6"/>
          </p:nvPr>
        </p:nvSpPr>
        <p:spPr>
          <a:xfrm>
            <a:off x="22448845" y="6378481"/>
            <a:ext cx="10048874"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28" name="Google Shape;128;p16"/>
          <p:cNvSpPr txBox="1">
            <a:spLocks noGrp="1"/>
          </p:cNvSpPr>
          <p:nvPr>
            <p:ph type="body" idx="7"/>
          </p:nvPr>
        </p:nvSpPr>
        <p:spPr>
          <a:xfrm>
            <a:off x="22440906" y="5548749"/>
            <a:ext cx="10058400"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29" name="Google Shape;129;p16"/>
          <p:cNvSpPr txBox="1">
            <a:spLocks noGrp="1"/>
          </p:cNvSpPr>
          <p:nvPr>
            <p:ph type="body" idx="8"/>
          </p:nvPr>
        </p:nvSpPr>
        <p:spPr>
          <a:xfrm>
            <a:off x="33422043" y="5548749"/>
            <a:ext cx="10047018"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30" name="Google Shape;130;p16"/>
          <p:cNvSpPr txBox="1">
            <a:spLocks noGrp="1"/>
          </p:cNvSpPr>
          <p:nvPr>
            <p:ph type="body" idx="9"/>
          </p:nvPr>
        </p:nvSpPr>
        <p:spPr>
          <a:xfrm>
            <a:off x="33422043" y="6378481"/>
            <a:ext cx="10047018"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31" name="Google Shape;131;p16"/>
          <p:cNvSpPr txBox="1">
            <a:spLocks noGrp="1"/>
          </p:cNvSpPr>
          <p:nvPr>
            <p:ph type="body" idx="13"/>
          </p:nvPr>
        </p:nvSpPr>
        <p:spPr>
          <a:xfrm>
            <a:off x="33422043" y="14272738"/>
            <a:ext cx="10047018"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32" name="Google Shape;132;p16"/>
          <p:cNvSpPr txBox="1">
            <a:spLocks noGrp="1"/>
          </p:cNvSpPr>
          <p:nvPr>
            <p:ph type="body" idx="14"/>
          </p:nvPr>
        </p:nvSpPr>
        <p:spPr>
          <a:xfrm>
            <a:off x="33422043" y="15011402"/>
            <a:ext cx="10052050"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33" name="Google Shape;133;p16"/>
          <p:cNvSpPr txBox="1">
            <a:spLocks noGrp="1"/>
          </p:cNvSpPr>
          <p:nvPr>
            <p:ph type="body" idx="15"/>
          </p:nvPr>
        </p:nvSpPr>
        <p:spPr>
          <a:xfrm>
            <a:off x="33422043" y="25679401"/>
            <a:ext cx="10047018"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34" name="Google Shape;134;p16"/>
          <p:cNvSpPr txBox="1">
            <a:spLocks noGrp="1"/>
          </p:cNvSpPr>
          <p:nvPr>
            <p:ph type="body" idx="16"/>
          </p:nvPr>
        </p:nvSpPr>
        <p:spPr>
          <a:xfrm>
            <a:off x="33422043" y="26433446"/>
            <a:ext cx="10052050"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35" name="Google Shape;135;p16"/>
          <p:cNvSpPr txBox="1">
            <a:spLocks noGrp="1"/>
          </p:cNvSpPr>
          <p:nvPr>
            <p:ph type="body" idx="17"/>
          </p:nvPr>
        </p:nvSpPr>
        <p:spPr>
          <a:xfrm>
            <a:off x="459674" y="14951552"/>
            <a:ext cx="10056813"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36" name="Google Shape;136;p16"/>
          <p:cNvSpPr txBox="1">
            <a:spLocks noGrp="1"/>
          </p:cNvSpPr>
          <p:nvPr>
            <p:ph type="body" idx="18"/>
          </p:nvPr>
        </p:nvSpPr>
        <p:spPr>
          <a:xfrm>
            <a:off x="5932593" y="3383947"/>
            <a:ext cx="31998968" cy="1280160"/>
          </a:xfrm>
          <a:prstGeom prst="rect">
            <a:avLst/>
          </a:prstGeom>
          <a:noFill/>
          <a:ln>
            <a:noFill/>
          </a:ln>
        </p:spPr>
        <p:txBody>
          <a:bodyPr spcFirstLastPara="1" wrap="square" lIns="91425" tIns="45700" rIns="91425" bIns="45700" anchor="t" anchorCtr="0">
            <a:normAutofit/>
          </a:bodyPr>
          <a:lstStyle>
            <a:lvl1pPr marL="457200" marR="0" lvl="0" indent="-228600" algn="ctr" rtl="0">
              <a:spcBef>
                <a:spcPts val="1080"/>
              </a:spcBef>
              <a:spcAft>
                <a:spcPts val="0"/>
              </a:spcAft>
              <a:buClr>
                <a:srgbClr val="2F2F2F"/>
              </a:buClr>
              <a:buSzPts val="5400"/>
              <a:buFont typeface="Arial"/>
              <a:buNone/>
              <a:defRPr sz="5400" b="0" i="0" u="none" strike="noStrike" cap="none">
                <a:solidFill>
                  <a:srgbClr val="2F2F2F"/>
                </a:solidFill>
                <a:latin typeface="Calibri"/>
                <a:ea typeface="Calibri"/>
                <a:cs typeface="Calibri"/>
                <a:sym typeface="Calibri"/>
              </a:defRPr>
            </a:lvl1pPr>
            <a:lvl2pPr marL="914400" marR="0" lvl="1"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2pPr>
            <a:lvl3pPr marL="1371600" marR="0" lvl="2"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3pPr>
            <a:lvl4pPr marL="1828800" marR="0" lvl="3"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4pPr>
            <a:lvl5pPr marL="2286000" marR="0" lvl="4"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37" name="Google Shape;137;p16"/>
          <p:cNvSpPr txBox="1">
            <a:spLocks noGrp="1"/>
          </p:cNvSpPr>
          <p:nvPr>
            <p:ph type="body" idx="19"/>
          </p:nvPr>
        </p:nvSpPr>
        <p:spPr>
          <a:xfrm>
            <a:off x="5932593" y="2103787"/>
            <a:ext cx="31998968" cy="1280160"/>
          </a:xfrm>
          <a:prstGeom prst="rect">
            <a:avLst/>
          </a:prstGeom>
          <a:noFill/>
          <a:ln>
            <a:noFill/>
          </a:ln>
        </p:spPr>
        <p:txBody>
          <a:bodyPr spcFirstLastPara="1" wrap="square" lIns="91425" tIns="45700" rIns="91425" bIns="45700" anchor="t" anchorCtr="1">
            <a:normAutofit/>
          </a:bodyPr>
          <a:lstStyle>
            <a:lvl1pPr marL="457200" marR="0" lvl="0" indent="-228600" algn="ctr" rtl="0">
              <a:spcBef>
                <a:spcPts val="1600"/>
              </a:spcBef>
              <a:spcAft>
                <a:spcPts val="0"/>
              </a:spcAft>
              <a:buClr>
                <a:srgbClr val="2F2F2F"/>
              </a:buClr>
              <a:buSzPts val="8000"/>
              <a:buFont typeface="Arial"/>
              <a:buNone/>
              <a:defRPr sz="8000" b="0" i="0" u="none" strike="noStrike" cap="none">
                <a:solidFill>
                  <a:srgbClr val="2F2F2F"/>
                </a:solidFill>
                <a:latin typeface="Calibri"/>
                <a:ea typeface="Calibri"/>
                <a:cs typeface="Calibri"/>
                <a:sym typeface="Calibri"/>
              </a:defRPr>
            </a:lvl1pPr>
            <a:lvl2pPr marL="914400" marR="0" lvl="1"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2pPr>
            <a:lvl3pPr marL="1371600" marR="0" lvl="2"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3pPr>
            <a:lvl4pPr marL="1828800" marR="0" lvl="3"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4pPr>
            <a:lvl5pPr marL="2286000" marR="0" lvl="4"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38" name="Google Shape;138;p16"/>
          <p:cNvSpPr txBox="1">
            <a:spLocks noGrp="1"/>
          </p:cNvSpPr>
          <p:nvPr>
            <p:ph type="body" idx="20"/>
          </p:nvPr>
        </p:nvSpPr>
        <p:spPr>
          <a:xfrm>
            <a:off x="5932593" y="465813"/>
            <a:ext cx="31998968" cy="1637973"/>
          </a:xfrm>
          <a:prstGeom prst="rect">
            <a:avLst/>
          </a:prstGeom>
          <a:noFill/>
          <a:ln>
            <a:noFill/>
          </a:ln>
        </p:spPr>
        <p:txBody>
          <a:bodyPr spcFirstLastPara="1" wrap="square" lIns="91425" tIns="45700" rIns="91425" bIns="45700" anchor="t" anchorCtr="1">
            <a:normAutofit/>
          </a:bodyPr>
          <a:lstStyle>
            <a:lvl1pPr marL="457200" marR="0" lvl="0" indent="-228600" algn="ctr" rtl="0">
              <a:spcBef>
                <a:spcPts val="1920"/>
              </a:spcBef>
              <a:spcAft>
                <a:spcPts val="0"/>
              </a:spcAft>
              <a:buClr>
                <a:srgbClr val="2F2F2F"/>
              </a:buClr>
              <a:buSzPts val="9600"/>
              <a:buFont typeface="Arial"/>
              <a:buNone/>
              <a:defRPr sz="9600" b="1" i="0" u="none" strike="noStrike" cap="none">
                <a:solidFill>
                  <a:srgbClr val="2F2F2F"/>
                </a:solidFill>
                <a:latin typeface="Calibri"/>
                <a:ea typeface="Calibri"/>
                <a:cs typeface="Calibri"/>
                <a:sym typeface="Calibri"/>
              </a:defRPr>
            </a:lvl1pPr>
            <a:lvl2pPr marL="914400" marR="0" lvl="1"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2pPr>
            <a:lvl3pPr marL="1371600" marR="0" lvl="2"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3pPr>
            <a:lvl4pPr marL="1828800" marR="0" lvl="3"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4pPr>
            <a:lvl5pPr marL="2286000" marR="0" lvl="4"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Without Quick Guides">
  <p:cSld name="Without Quick Guides">
    <p:spTree>
      <p:nvGrpSpPr>
        <p:cNvPr id="1" name="Shape 147"/>
        <p:cNvGrpSpPr/>
        <p:nvPr/>
      </p:nvGrpSpPr>
      <p:grpSpPr>
        <a:xfrm>
          <a:off x="0" y="0"/>
          <a:ext cx="0" cy="0"/>
          <a:chOff x="0" y="0"/>
          <a:chExt cx="0" cy="0"/>
        </a:xfrm>
      </p:grpSpPr>
      <p:sp>
        <p:nvSpPr>
          <p:cNvPr id="148" name="Google Shape;148;p18"/>
          <p:cNvSpPr txBox="1">
            <a:spLocks noGrp="1"/>
          </p:cNvSpPr>
          <p:nvPr>
            <p:ph type="body" idx="1"/>
          </p:nvPr>
        </p:nvSpPr>
        <p:spPr>
          <a:xfrm>
            <a:off x="459674" y="6378481"/>
            <a:ext cx="10056813"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49" name="Google Shape;149;p18"/>
          <p:cNvSpPr txBox="1">
            <a:spLocks noGrp="1"/>
          </p:cNvSpPr>
          <p:nvPr>
            <p:ph type="body" idx="2"/>
          </p:nvPr>
        </p:nvSpPr>
        <p:spPr>
          <a:xfrm>
            <a:off x="477827" y="5548749"/>
            <a:ext cx="10048875"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50" name="Google Shape;150;p18"/>
          <p:cNvSpPr txBox="1">
            <a:spLocks noGrp="1"/>
          </p:cNvSpPr>
          <p:nvPr>
            <p:ph type="body" idx="3"/>
          </p:nvPr>
        </p:nvSpPr>
        <p:spPr>
          <a:xfrm>
            <a:off x="477825" y="14212513"/>
            <a:ext cx="10050462"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51" name="Google Shape;151;p18"/>
          <p:cNvSpPr txBox="1">
            <a:spLocks noGrp="1"/>
          </p:cNvSpPr>
          <p:nvPr>
            <p:ph type="body" idx="4"/>
          </p:nvPr>
        </p:nvSpPr>
        <p:spPr>
          <a:xfrm>
            <a:off x="11460161" y="6378481"/>
            <a:ext cx="10048874"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52" name="Google Shape;152;p18"/>
          <p:cNvSpPr txBox="1">
            <a:spLocks noGrp="1"/>
          </p:cNvSpPr>
          <p:nvPr>
            <p:ph type="body" idx="5"/>
          </p:nvPr>
        </p:nvSpPr>
        <p:spPr>
          <a:xfrm>
            <a:off x="11460162" y="5548749"/>
            <a:ext cx="10048875"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53" name="Google Shape;153;p18"/>
          <p:cNvSpPr txBox="1">
            <a:spLocks noGrp="1"/>
          </p:cNvSpPr>
          <p:nvPr>
            <p:ph type="body" idx="6"/>
          </p:nvPr>
        </p:nvSpPr>
        <p:spPr>
          <a:xfrm>
            <a:off x="22448845" y="6378481"/>
            <a:ext cx="10048874"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54" name="Google Shape;154;p18"/>
          <p:cNvSpPr txBox="1">
            <a:spLocks noGrp="1"/>
          </p:cNvSpPr>
          <p:nvPr>
            <p:ph type="body" idx="7"/>
          </p:nvPr>
        </p:nvSpPr>
        <p:spPr>
          <a:xfrm>
            <a:off x="22440906" y="5548749"/>
            <a:ext cx="10058400"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55" name="Google Shape;155;p18"/>
          <p:cNvSpPr txBox="1">
            <a:spLocks noGrp="1"/>
          </p:cNvSpPr>
          <p:nvPr>
            <p:ph type="body" idx="8"/>
          </p:nvPr>
        </p:nvSpPr>
        <p:spPr>
          <a:xfrm>
            <a:off x="33422043" y="5548749"/>
            <a:ext cx="10047018"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56" name="Google Shape;156;p18"/>
          <p:cNvSpPr txBox="1">
            <a:spLocks noGrp="1"/>
          </p:cNvSpPr>
          <p:nvPr>
            <p:ph type="body" idx="9"/>
          </p:nvPr>
        </p:nvSpPr>
        <p:spPr>
          <a:xfrm>
            <a:off x="33422043" y="6378481"/>
            <a:ext cx="10047018"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57" name="Google Shape;157;p18"/>
          <p:cNvSpPr txBox="1">
            <a:spLocks noGrp="1"/>
          </p:cNvSpPr>
          <p:nvPr>
            <p:ph type="body" idx="13"/>
          </p:nvPr>
        </p:nvSpPr>
        <p:spPr>
          <a:xfrm>
            <a:off x="33422043" y="14272738"/>
            <a:ext cx="10047018"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58" name="Google Shape;158;p18"/>
          <p:cNvSpPr txBox="1">
            <a:spLocks noGrp="1"/>
          </p:cNvSpPr>
          <p:nvPr>
            <p:ph type="body" idx="14"/>
          </p:nvPr>
        </p:nvSpPr>
        <p:spPr>
          <a:xfrm>
            <a:off x="33422043" y="15011402"/>
            <a:ext cx="10052050"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59" name="Google Shape;159;p18"/>
          <p:cNvSpPr txBox="1">
            <a:spLocks noGrp="1"/>
          </p:cNvSpPr>
          <p:nvPr>
            <p:ph type="body" idx="15"/>
          </p:nvPr>
        </p:nvSpPr>
        <p:spPr>
          <a:xfrm>
            <a:off x="33422043" y="25679401"/>
            <a:ext cx="10047018"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60" name="Google Shape;160;p18"/>
          <p:cNvSpPr txBox="1">
            <a:spLocks noGrp="1"/>
          </p:cNvSpPr>
          <p:nvPr>
            <p:ph type="body" idx="16"/>
          </p:nvPr>
        </p:nvSpPr>
        <p:spPr>
          <a:xfrm>
            <a:off x="33422043" y="26433446"/>
            <a:ext cx="10052050"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61" name="Google Shape;161;p18"/>
          <p:cNvSpPr txBox="1">
            <a:spLocks noGrp="1"/>
          </p:cNvSpPr>
          <p:nvPr>
            <p:ph type="body" idx="17"/>
          </p:nvPr>
        </p:nvSpPr>
        <p:spPr>
          <a:xfrm>
            <a:off x="459674" y="14951552"/>
            <a:ext cx="10056813"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62" name="Google Shape;162;p18"/>
          <p:cNvSpPr txBox="1">
            <a:spLocks noGrp="1"/>
          </p:cNvSpPr>
          <p:nvPr>
            <p:ph type="body" idx="18"/>
          </p:nvPr>
        </p:nvSpPr>
        <p:spPr>
          <a:xfrm>
            <a:off x="5932593" y="3383947"/>
            <a:ext cx="31998968" cy="1280160"/>
          </a:xfrm>
          <a:prstGeom prst="rect">
            <a:avLst/>
          </a:prstGeom>
          <a:noFill/>
          <a:ln>
            <a:noFill/>
          </a:ln>
        </p:spPr>
        <p:txBody>
          <a:bodyPr spcFirstLastPara="1" wrap="square" lIns="91425" tIns="45700" rIns="91425" bIns="45700" anchor="t" anchorCtr="0">
            <a:normAutofit/>
          </a:bodyPr>
          <a:lstStyle>
            <a:lvl1pPr marL="457200" marR="0" lvl="0" indent="-228600" algn="ctr" rtl="0">
              <a:spcBef>
                <a:spcPts val="1080"/>
              </a:spcBef>
              <a:spcAft>
                <a:spcPts val="0"/>
              </a:spcAft>
              <a:buClr>
                <a:srgbClr val="2F2F2F"/>
              </a:buClr>
              <a:buSzPts val="5400"/>
              <a:buFont typeface="Arial"/>
              <a:buNone/>
              <a:defRPr sz="5400" b="0" i="0" u="none" strike="noStrike" cap="none">
                <a:solidFill>
                  <a:srgbClr val="2F2F2F"/>
                </a:solidFill>
                <a:latin typeface="Calibri"/>
                <a:ea typeface="Calibri"/>
                <a:cs typeface="Calibri"/>
                <a:sym typeface="Calibri"/>
              </a:defRPr>
            </a:lvl1pPr>
            <a:lvl2pPr marL="914400" marR="0" lvl="1"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2pPr>
            <a:lvl3pPr marL="1371600" marR="0" lvl="2"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3pPr>
            <a:lvl4pPr marL="1828800" marR="0" lvl="3"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4pPr>
            <a:lvl5pPr marL="2286000" marR="0" lvl="4"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63" name="Google Shape;163;p18"/>
          <p:cNvSpPr txBox="1">
            <a:spLocks noGrp="1"/>
          </p:cNvSpPr>
          <p:nvPr>
            <p:ph type="body" idx="19"/>
          </p:nvPr>
        </p:nvSpPr>
        <p:spPr>
          <a:xfrm>
            <a:off x="5932593" y="2103787"/>
            <a:ext cx="31998968" cy="1280160"/>
          </a:xfrm>
          <a:prstGeom prst="rect">
            <a:avLst/>
          </a:prstGeom>
          <a:noFill/>
          <a:ln>
            <a:noFill/>
          </a:ln>
        </p:spPr>
        <p:txBody>
          <a:bodyPr spcFirstLastPara="1" wrap="square" lIns="91425" tIns="45700" rIns="91425" bIns="45700" anchor="t" anchorCtr="1">
            <a:normAutofit/>
          </a:bodyPr>
          <a:lstStyle>
            <a:lvl1pPr marL="457200" marR="0" lvl="0" indent="-228600" algn="ctr" rtl="0">
              <a:spcBef>
                <a:spcPts val="1600"/>
              </a:spcBef>
              <a:spcAft>
                <a:spcPts val="0"/>
              </a:spcAft>
              <a:buClr>
                <a:srgbClr val="2F2F2F"/>
              </a:buClr>
              <a:buSzPts val="8000"/>
              <a:buFont typeface="Arial"/>
              <a:buNone/>
              <a:defRPr sz="8000" b="0" i="0" u="none" strike="noStrike" cap="none">
                <a:solidFill>
                  <a:srgbClr val="2F2F2F"/>
                </a:solidFill>
                <a:latin typeface="Calibri"/>
                <a:ea typeface="Calibri"/>
                <a:cs typeface="Calibri"/>
                <a:sym typeface="Calibri"/>
              </a:defRPr>
            </a:lvl1pPr>
            <a:lvl2pPr marL="914400" marR="0" lvl="1"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2pPr>
            <a:lvl3pPr marL="1371600" marR="0" lvl="2"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3pPr>
            <a:lvl4pPr marL="1828800" marR="0" lvl="3"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4pPr>
            <a:lvl5pPr marL="2286000" marR="0" lvl="4"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64" name="Google Shape;164;p18"/>
          <p:cNvSpPr txBox="1">
            <a:spLocks noGrp="1"/>
          </p:cNvSpPr>
          <p:nvPr>
            <p:ph type="body" idx="20"/>
          </p:nvPr>
        </p:nvSpPr>
        <p:spPr>
          <a:xfrm>
            <a:off x="5932593" y="465813"/>
            <a:ext cx="31998968" cy="1637973"/>
          </a:xfrm>
          <a:prstGeom prst="rect">
            <a:avLst/>
          </a:prstGeom>
          <a:noFill/>
          <a:ln>
            <a:noFill/>
          </a:ln>
        </p:spPr>
        <p:txBody>
          <a:bodyPr spcFirstLastPara="1" wrap="square" lIns="91425" tIns="45700" rIns="91425" bIns="45700" anchor="t" anchorCtr="1">
            <a:normAutofit/>
          </a:bodyPr>
          <a:lstStyle>
            <a:lvl1pPr marL="457200" marR="0" lvl="0" indent="-228600" algn="ctr" rtl="0">
              <a:spcBef>
                <a:spcPts val="1920"/>
              </a:spcBef>
              <a:spcAft>
                <a:spcPts val="0"/>
              </a:spcAft>
              <a:buClr>
                <a:srgbClr val="2F2F2F"/>
              </a:buClr>
              <a:buSzPts val="9600"/>
              <a:buFont typeface="Arial"/>
              <a:buNone/>
              <a:defRPr sz="9600" b="1" i="0" u="none" strike="noStrike" cap="none">
                <a:solidFill>
                  <a:srgbClr val="2F2F2F"/>
                </a:solidFill>
                <a:latin typeface="Calibri"/>
                <a:ea typeface="Calibri"/>
                <a:cs typeface="Calibri"/>
                <a:sym typeface="Calibri"/>
              </a:defRPr>
            </a:lvl1pPr>
            <a:lvl2pPr marL="914400" marR="0" lvl="1"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2pPr>
            <a:lvl3pPr marL="1371600" marR="0" lvl="2"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3pPr>
            <a:lvl4pPr marL="1828800" marR="0" lvl="3"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4pPr>
            <a:lvl5pPr marL="2286000" marR="0" lvl="4"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tandard 3 columns">
  <p:cSld name="Standard 3 columns">
    <p:spTree>
      <p:nvGrpSpPr>
        <p:cNvPr id="1" name="Shape 175"/>
        <p:cNvGrpSpPr/>
        <p:nvPr/>
      </p:nvGrpSpPr>
      <p:grpSpPr>
        <a:xfrm>
          <a:off x="0" y="0"/>
          <a:ext cx="0" cy="0"/>
          <a:chOff x="0" y="0"/>
          <a:chExt cx="0" cy="0"/>
        </a:xfrm>
      </p:grpSpPr>
      <p:sp>
        <p:nvSpPr>
          <p:cNvPr id="176" name="Google Shape;176;p20"/>
          <p:cNvSpPr txBox="1">
            <a:spLocks noGrp="1"/>
          </p:cNvSpPr>
          <p:nvPr>
            <p:ph type="body" idx="1"/>
          </p:nvPr>
        </p:nvSpPr>
        <p:spPr>
          <a:xfrm>
            <a:off x="904186" y="6295353"/>
            <a:ext cx="13591277" cy="861752"/>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77" name="Google Shape;177;p20"/>
          <p:cNvSpPr txBox="1">
            <a:spLocks noGrp="1"/>
          </p:cNvSpPr>
          <p:nvPr>
            <p:ph type="body" idx="2"/>
          </p:nvPr>
        </p:nvSpPr>
        <p:spPr>
          <a:xfrm>
            <a:off x="922338" y="5431995"/>
            <a:ext cx="13573126"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78" name="Google Shape;178;p20"/>
          <p:cNvSpPr txBox="1">
            <a:spLocks noGrp="1"/>
          </p:cNvSpPr>
          <p:nvPr>
            <p:ph type="body" idx="3"/>
          </p:nvPr>
        </p:nvSpPr>
        <p:spPr>
          <a:xfrm>
            <a:off x="922338" y="18240478"/>
            <a:ext cx="13592864" cy="861752"/>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79" name="Google Shape;179;p20"/>
          <p:cNvSpPr txBox="1">
            <a:spLocks noGrp="1"/>
          </p:cNvSpPr>
          <p:nvPr>
            <p:ph type="body" idx="4"/>
          </p:nvPr>
        </p:nvSpPr>
        <p:spPr>
          <a:xfrm>
            <a:off x="942080" y="17409229"/>
            <a:ext cx="13573125"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80" name="Google Shape;180;p20"/>
          <p:cNvSpPr txBox="1">
            <a:spLocks noGrp="1"/>
          </p:cNvSpPr>
          <p:nvPr>
            <p:ph type="body" idx="5"/>
          </p:nvPr>
        </p:nvSpPr>
        <p:spPr>
          <a:xfrm>
            <a:off x="15154276" y="21595083"/>
            <a:ext cx="13571534" cy="861752"/>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81" name="Google Shape;181;p20"/>
          <p:cNvSpPr txBox="1">
            <a:spLocks noGrp="1"/>
          </p:cNvSpPr>
          <p:nvPr>
            <p:ph type="body" idx="6"/>
          </p:nvPr>
        </p:nvSpPr>
        <p:spPr>
          <a:xfrm>
            <a:off x="15154276" y="20739663"/>
            <a:ext cx="13571534"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82" name="Google Shape;182;p20"/>
          <p:cNvSpPr txBox="1">
            <a:spLocks noGrp="1"/>
          </p:cNvSpPr>
          <p:nvPr>
            <p:ph type="body" idx="7"/>
          </p:nvPr>
        </p:nvSpPr>
        <p:spPr>
          <a:xfrm>
            <a:off x="15162215" y="6295353"/>
            <a:ext cx="13571534" cy="861752"/>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83" name="Google Shape;183;p20"/>
          <p:cNvSpPr txBox="1">
            <a:spLocks noGrp="1"/>
          </p:cNvSpPr>
          <p:nvPr>
            <p:ph type="body" idx="8"/>
          </p:nvPr>
        </p:nvSpPr>
        <p:spPr>
          <a:xfrm>
            <a:off x="15154277" y="5431995"/>
            <a:ext cx="13579475"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84" name="Google Shape;184;p20"/>
          <p:cNvSpPr txBox="1">
            <a:spLocks noGrp="1"/>
          </p:cNvSpPr>
          <p:nvPr>
            <p:ph type="body" idx="9"/>
          </p:nvPr>
        </p:nvSpPr>
        <p:spPr>
          <a:xfrm>
            <a:off x="29395741" y="5431995"/>
            <a:ext cx="13576029"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85" name="Google Shape;185;p20"/>
          <p:cNvSpPr txBox="1">
            <a:spLocks noGrp="1"/>
          </p:cNvSpPr>
          <p:nvPr>
            <p:ph type="body" idx="13"/>
          </p:nvPr>
        </p:nvSpPr>
        <p:spPr>
          <a:xfrm>
            <a:off x="29395741" y="6295353"/>
            <a:ext cx="13576029" cy="861752"/>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86" name="Google Shape;186;p20"/>
          <p:cNvSpPr txBox="1">
            <a:spLocks noGrp="1"/>
          </p:cNvSpPr>
          <p:nvPr>
            <p:ph type="body" idx="14"/>
          </p:nvPr>
        </p:nvSpPr>
        <p:spPr>
          <a:xfrm>
            <a:off x="29395741" y="17377122"/>
            <a:ext cx="13576029"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87" name="Google Shape;187;p20"/>
          <p:cNvSpPr txBox="1">
            <a:spLocks noGrp="1"/>
          </p:cNvSpPr>
          <p:nvPr>
            <p:ph type="body" idx="15"/>
          </p:nvPr>
        </p:nvSpPr>
        <p:spPr>
          <a:xfrm>
            <a:off x="29390710" y="18157350"/>
            <a:ext cx="13581061" cy="861752"/>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88" name="Google Shape;188;p20"/>
          <p:cNvSpPr txBox="1">
            <a:spLocks noGrp="1"/>
          </p:cNvSpPr>
          <p:nvPr>
            <p:ph type="body" idx="16"/>
          </p:nvPr>
        </p:nvSpPr>
        <p:spPr>
          <a:xfrm>
            <a:off x="29395741" y="25845657"/>
            <a:ext cx="13576029"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89" name="Google Shape;189;p20"/>
          <p:cNvSpPr txBox="1">
            <a:spLocks noGrp="1"/>
          </p:cNvSpPr>
          <p:nvPr>
            <p:ph type="body" idx="17"/>
          </p:nvPr>
        </p:nvSpPr>
        <p:spPr>
          <a:xfrm>
            <a:off x="29395742" y="26625887"/>
            <a:ext cx="13581061" cy="861752"/>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90" name="Google Shape;190;p20"/>
          <p:cNvSpPr txBox="1">
            <a:spLocks noGrp="1"/>
          </p:cNvSpPr>
          <p:nvPr>
            <p:ph type="body" idx="18"/>
          </p:nvPr>
        </p:nvSpPr>
        <p:spPr>
          <a:xfrm>
            <a:off x="5932593" y="3383947"/>
            <a:ext cx="31998968" cy="1280160"/>
          </a:xfrm>
          <a:prstGeom prst="rect">
            <a:avLst/>
          </a:prstGeom>
          <a:noFill/>
          <a:ln>
            <a:noFill/>
          </a:ln>
        </p:spPr>
        <p:txBody>
          <a:bodyPr spcFirstLastPara="1" wrap="square" lIns="91425" tIns="45700" rIns="91425" bIns="45700" anchor="t" anchorCtr="0">
            <a:normAutofit/>
          </a:bodyPr>
          <a:lstStyle>
            <a:lvl1pPr marL="457200" marR="0" lvl="0" indent="-228600" algn="ctr" rtl="0">
              <a:spcBef>
                <a:spcPts val="1080"/>
              </a:spcBef>
              <a:spcAft>
                <a:spcPts val="0"/>
              </a:spcAft>
              <a:buClr>
                <a:srgbClr val="2F2F2F"/>
              </a:buClr>
              <a:buSzPts val="5400"/>
              <a:buFont typeface="Arial"/>
              <a:buNone/>
              <a:defRPr sz="5400" b="0" i="0" u="none" strike="noStrike" cap="none">
                <a:solidFill>
                  <a:srgbClr val="2F2F2F"/>
                </a:solidFill>
                <a:latin typeface="Calibri"/>
                <a:ea typeface="Calibri"/>
                <a:cs typeface="Calibri"/>
                <a:sym typeface="Calibri"/>
              </a:defRPr>
            </a:lvl1pPr>
            <a:lvl2pPr marL="914400" marR="0" lvl="1"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2pPr>
            <a:lvl3pPr marL="1371600" marR="0" lvl="2"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3pPr>
            <a:lvl4pPr marL="1828800" marR="0" lvl="3"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4pPr>
            <a:lvl5pPr marL="2286000" marR="0" lvl="4"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91" name="Google Shape;191;p20"/>
          <p:cNvSpPr txBox="1">
            <a:spLocks noGrp="1"/>
          </p:cNvSpPr>
          <p:nvPr>
            <p:ph type="body" idx="19"/>
          </p:nvPr>
        </p:nvSpPr>
        <p:spPr>
          <a:xfrm>
            <a:off x="5932593" y="2103787"/>
            <a:ext cx="31998968" cy="1280160"/>
          </a:xfrm>
          <a:prstGeom prst="rect">
            <a:avLst/>
          </a:prstGeom>
          <a:noFill/>
          <a:ln>
            <a:noFill/>
          </a:ln>
        </p:spPr>
        <p:txBody>
          <a:bodyPr spcFirstLastPara="1" wrap="square" lIns="91425" tIns="45700" rIns="91425" bIns="45700" anchor="t" anchorCtr="1">
            <a:normAutofit/>
          </a:bodyPr>
          <a:lstStyle>
            <a:lvl1pPr marL="457200" marR="0" lvl="0" indent="-228600" algn="ctr" rtl="0">
              <a:spcBef>
                <a:spcPts val="1600"/>
              </a:spcBef>
              <a:spcAft>
                <a:spcPts val="0"/>
              </a:spcAft>
              <a:buClr>
                <a:srgbClr val="2F2F2F"/>
              </a:buClr>
              <a:buSzPts val="8000"/>
              <a:buFont typeface="Arial"/>
              <a:buNone/>
              <a:defRPr sz="8000" b="0" i="0" u="none" strike="noStrike" cap="none">
                <a:solidFill>
                  <a:srgbClr val="2F2F2F"/>
                </a:solidFill>
                <a:latin typeface="Calibri"/>
                <a:ea typeface="Calibri"/>
                <a:cs typeface="Calibri"/>
                <a:sym typeface="Calibri"/>
              </a:defRPr>
            </a:lvl1pPr>
            <a:lvl2pPr marL="914400" marR="0" lvl="1"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2pPr>
            <a:lvl3pPr marL="1371600" marR="0" lvl="2"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3pPr>
            <a:lvl4pPr marL="1828800" marR="0" lvl="3"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4pPr>
            <a:lvl5pPr marL="2286000" marR="0" lvl="4"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92" name="Google Shape;192;p20"/>
          <p:cNvSpPr txBox="1">
            <a:spLocks noGrp="1"/>
          </p:cNvSpPr>
          <p:nvPr>
            <p:ph type="body" idx="20"/>
          </p:nvPr>
        </p:nvSpPr>
        <p:spPr>
          <a:xfrm>
            <a:off x="5932593" y="465813"/>
            <a:ext cx="31998968" cy="1637973"/>
          </a:xfrm>
          <a:prstGeom prst="rect">
            <a:avLst/>
          </a:prstGeom>
          <a:noFill/>
          <a:ln>
            <a:noFill/>
          </a:ln>
        </p:spPr>
        <p:txBody>
          <a:bodyPr spcFirstLastPara="1" wrap="square" lIns="91425" tIns="45700" rIns="91425" bIns="45700" anchor="t" anchorCtr="1">
            <a:normAutofit/>
          </a:bodyPr>
          <a:lstStyle>
            <a:lvl1pPr marL="457200" marR="0" lvl="0" indent="-228600" algn="ctr" rtl="0">
              <a:spcBef>
                <a:spcPts val="1920"/>
              </a:spcBef>
              <a:spcAft>
                <a:spcPts val="0"/>
              </a:spcAft>
              <a:buClr>
                <a:srgbClr val="2F2F2F"/>
              </a:buClr>
              <a:buSzPts val="9600"/>
              <a:buFont typeface="Arial"/>
              <a:buNone/>
              <a:defRPr sz="9600" b="1" i="0" u="none" strike="noStrike" cap="none">
                <a:solidFill>
                  <a:srgbClr val="2F2F2F"/>
                </a:solidFill>
                <a:latin typeface="Calibri"/>
                <a:ea typeface="Calibri"/>
                <a:cs typeface="Calibri"/>
                <a:sym typeface="Calibri"/>
              </a:defRPr>
            </a:lvl1pPr>
            <a:lvl2pPr marL="914400" marR="0" lvl="1"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2pPr>
            <a:lvl3pPr marL="1371600" marR="0" lvl="2"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3pPr>
            <a:lvl4pPr marL="1828800" marR="0" lvl="3"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4pPr>
            <a:lvl5pPr marL="2286000" marR="0" lvl="4"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Wide center column">
  <p:cSld name="Wide center column">
    <p:spTree>
      <p:nvGrpSpPr>
        <p:cNvPr id="1" name="Shape 200"/>
        <p:cNvGrpSpPr/>
        <p:nvPr/>
      </p:nvGrpSpPr>
      <p:grpSpPr>
        <a:xfrm>
          <a:off x="0" y="0"/>
          <a:ext cx="0" cy="0"/>
          <a:chOff x="0" y="0"/>
          <a:chExt cx="0" cy="0"/>
        </a:xfrm>
      </p:grpSpPr>
      <p:sp>
        <p:nvSpPr>
          <p:cNvPr id="201" name="Google Shape;201;p22"/>
          <p:cNvSpPr txBox="1">
            <a:spLocks noGrp="1"/>
          </p:cNvSpPr>
          <p:nvPr>
            <p:ph type="body" idx="1"/>
          </p:nvPr>
        </p:nvSpPr>
        <p:spPr>
          <a:xfrm>
            <a:off x="904188" y="6212225"/>
            <a:ext cx="10056813"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202" name="Google Shape;202;p22"/>
          <p:cNvSpPr txBox="1">
            <a:spLocks noGrp="1"/>
          </p:cNvSpPr>
          <p:nvPr>
            <p:ph type="body" idx="2"/>
          </p:nvPr>
        </p:nvSpPr>
        <p:spPr>
          <a:xfrm>
            <a:off x="922341" y="5348867"/>
            <a:ext cx="10048875"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203" name="Google Shape;203;p22"/>
          <p:cNvSpPr txBox="1">
            <a:spLocks noGrp="1"/>
          </p:cNvSpPr>
          <p:nvPr>
            <p:ph type="body" idx="3"/>
          </p:nvPr>
        </p:nvSpPr>
        <p:spPr>
          <a:xfrm>
            <a:off x="902598" y="15043762"/>
            <a:ext cx="10058400"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204" name="Google Shape;204;p22"/>
          <p:cNvSpPr txBox="1">
            <a:spLocks noGrp="1"/>
          </p:cNvSpPr>
          <p:nvPr>
            <p:ph type="body" idx="4"/>
          </p:nvPr>
        </p:nvSpPr>
        <p:spPr>
          <a:xfrm>
            <a:off x="922339" y="14212513"/>
            <a:ext cx="10050462"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205" name="Google Shape;205;p22"/>
          <p:cNvSpPr txBox="1">
            <a:spLocks noGrp="1"/>
          </p:cNvSpPr>
          <p:nvPr>
            <p:ph type="body" idx="5"/>
          </p:nvPr>
        </p:nvSpPr>
        <p:spPr>
          <a:xfrm>
            <a:off x="11587163" y="6204287"/>
            <a:ext cx="20720048"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206" name="Google Shape;206;p22"/>
          <p:cNvSpPr txBox="1">
            <a:spLocks noGrp="1"/>
          </p:cNvSpPr>
          <p:nvPr>
            <p:ph type="body" idx="6"/>
          </p:nvPr>
        </p:nvSpPr>
        <p:spPr>
          <a:xfrm>
            <a:off x="11587164" y="5348867"/>
            <a:ext cx="20720050"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207" name="Google Shape;207;p22"/>
          <p:cNvSpPr txBox="1">
            <a:spLocks noGrp="1"/>
          </p:cNvSpPr>
          <p:nvPr>
            <p:ph type="body" idx="7"/>
          </p:nvPr>
        </p:nvSpPr>
        <p:spPr>
          <a:xfrm>
            <a:off x="11587164" y="21896538"/>
            <a:ext cx="20720050"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208" name="Google Shape;208;p22"/>
          <p:cNvSpPr txBox="1">
            <a:spLocks noGrp="1"/>
          </p:cNvSpPr>
          <p:nvPr>
            <p:ph type="body" idx="8"/>
          </p:nvPr>
        </p:nvSpPr>
        <p:spPr>
          <a:xfrm>
            <a:off x="11587162" y="21074746"/>
            <a:ext cx="20720050"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209" name="Google Shape;209;p22"/>
          <p:cNvSpPr txBox="1">
            <a:spLocks noGrp="1"/>
          </p:cNvSpPr>
          <p:nvPr>
            <p:ph type="body" idx="9"/>
          </p:nvPr>
        </p:nvSpPr>
        <p:spPr>
          <a:xfrm>
            <a:off x="32905536" y="5348867"/>
            <a:ext cx="10047018"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210" name="Google Shape;210;p22"/>
          <p:cNvSpPr txBox="1">
            <a:spLocks noGrp="1"/>
          </p:cNvSpPr>
          <p:nvPr>
            <p:ph type="body" idx="13"/>
          </p:nvPr>
        </p:nvSpPr>
        <p:spPr>
          <a:xfrm>
            <a:off x="32905536" y="6212225"/>
            <a:ext cx="10047018"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211" name="Google Shape;211;p22"/>
          <p:cNvSpPr txBox="1">
            <a:spLocks noGrp="1"/>
          </p:cNvSpPr>
          <p:nvPr>
            <p:ph type="body" idx="14"/>
          </p:nvPr>
        </p:nvSpPr>
        <p:spPr>
          <a:xfrm>
            <a:off x="32905536" y="14272738"/>
            <a:ext cx="10047018"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212" name="Google Shape;212;p22"/>
          <p:cNvSpPr txBox="1">
            <a:spLocks noGrp="1"/>
          </p:cNvSpPr>
          <p:nvPr>
            <p:ph type="body" idx="15"/>
          </p:nvPr>
        </p:nvSpPr>
        <p:spPr>
          <a:xfrm>
            <a:off x="32905536" y="15011402"/>
            <a:ext cx="10052050"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213" name="Google Shape;213;p22"/>
          <p:cNvSpPr txBox="1">
            <a:spLocks noGrp="1"/>
          </p:cNvSpPr>
          <p:nvPr>
            <p:ph type="body" idx="16"/>
          </p:nvPr>
        </p:nvSpPr>
        <p:spPr>
          <a:xfrm>
            <a:off x="32905536" y="25669876"/>
            <a:ext cx="10047018"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214" name="Google Shape;214;p22"/>
          <p:cNvSpPr txBox="1">
            <a:spLocks noGrp="1"/>
          </p:cNvSpPr>
          <p:nvPr>
            <p:ph type="body" idx="17"/>
          </p:nvPr>
        </p:nvSpPr>
        <p:spPr>
          <a:xfrm>
            <a:off x="32905536" y="26436774"/>
            <a:ext cx="10052050"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215" name="Google Shape;215;p22"/>
          <p:cNvSpPr txBox="1">
            <a:spLocks noGrp="1"/>
          </p:cNvSpPr>
          <p:nvPr>
            <p:ph type="body" idx="18"/>
          </p:nvPr>
        </p:nvSpPr>
        <p:spPr>
          <a:xfrm>
            <a:off x="5932593" y="3383947"/>
            <a:ext cx="31998968" cy="1280160"/>
          </a:xfrm>
          <a:prstGeom prst="rect">
            <a:avLst/>
          </a:prstGeom>
          <a:noFill/>
          <a:ln>
            <a:noFill/>
          </a:ln>
        </p:spPr>
        <p:txBody>
          <a:bodyPr spcFirstLastPara="1" wrap="square" lIns="91425" tIns="45700" rIns="91425" bIns="45700" anchor="t" anchorCtr="0">
            <a:normAutofit/>
          </a:bodyPr>
          <a:lstStyle>
            <a:lvl1pPr marL="457200" marR="0" lvl="0" indent="-228600" algn="ctr" rtl="0">
              <a:spcBef>
                <a:spcPts val="1080"/>
              </a:spcBef>
              <a:spcAft>
                <a:spcPts val="0"/>
              </a:spcAft>
              <a:buClr>
                <a:srgbClr val="2F2F2F"/>
              </a:buClr>
              <a:buSzPts val="5400"/>
              <a:buFont typeface="Arial"/>
              <a:buNone/>
              <a:defRPr sz="5400" b="0" i="0" u="none" strike="noStrike" cap="none">
                <a:solidFill>
                  <a:srgbClr val="2F2F2F"/>
                </a:solidFill>
                <a:latin typeface="Calibri"/>
                <a:ea typeface="Calibri"/>
                <a:cs typeface="Calibri"/>
                <a:sym typeface="Calibri"/>
              </a:defRPr>
            </a:lvl1pPr>
            <a:lvl2pPr marL="914400" marR="0" lvl="1"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2pPr>
            <a:lvl3pPr marL="1371600" marR="0" lvl="2"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3pPr>
            <a:lvl4pPr marL="1828800" marR="0" lvl="3"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4pPr>
            <a:lvl5pPr marL="2286000" marR="0" lvl="4"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216" name="Google Shape;216;p22"/>
          <p:cNvSpPr txBox="1">
            <a:spLocks noGrp="1"/>
          </p:cNvSpPr>
          <p:nvPr>
            <p:ph type="body" idx="19"/>
          </p:nvPr>
        </p:nvSpPr>
        <p:spPr>
          <a:xfrm>
            <a:off x="5932593" y="2103787"/>
            <a:ext cx="31998968" cy="1280160"/>
          </a:xfrm>
          <a:prstGeom prst="rect">
            <a:avLst/>
          </a:prstGeom>
          <a:noFill/>
          <a:ln>
            <a:noFill/>
          </a:ln>
        </p:spPr>
        <p:txBody>
          <a:bodyPr spcFirstLastPara="1" wrap="square" lIns="91425" tIns="45700" rIns="91425" bIns="45700" anchor="t" anchorCtr="1">
            <a:normAutofit/>
          </a:bodyPr>
          <a:lstStyle>
            <a:lvl1pPr marL="457200" marR="0" lvl="0" indent="-228600" algn="ctr" rtl="0">
              <a:spcBef>
                <a:spcPts val="1600"/>
              </a:spcBef>
              <a:spcAft>
                <a:spcPts val="0"/>
              </a:spcAft>
              <a:buClr>
                <a:srgbClr val="2F2F2F"/>
              </a:buClr>
              <a:buSzPts val="8000"/>
              <a:buFont typeface="Arial"/>
              <a:buNone/>
              <a:defRPr sz="8000" b="0" i="0" u="none" strike="noStrike" cap="none">
                <a:solidFill>
                  <a:srgbClr val="2F2F2F"/>
                </a:solidFill>
                <a:latin typeface="Calibri"/>
                <a:ea typeface="Calibri"/>
                <a:cs typeface="Calibri"/>
                <a:sym typeface="Calibri"/>
              </a:defRPr>
            </a:lvl1pPr>
            <a:lvl2pPr marL="914400" marR="0" lvl="1"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2pPr>
            <a:lvl3pPr marL="1371600" marR="0" lvl="2"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3pPr>
            <a:lvl4pPr marL="1828800" marR="0" lvl="3"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4pPr>
            <a:lvl5pPr marL="2286000" marR="0" lvl="4"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217" name="Google Shape;217;p22"/>
          <p:cNvSpPr txBox="1">
            <a:spLocks noGrp="1"/>
          </p:cNvSpPr>
          <p:nvPr>
            <p:ph type="body" idx="20"/>
          </p:nvPr>
        </p:nvSpPr>
        <p:spPr>
          <a:xfrm>
            <a:off x="5932593" y="465813"/>
            <a:ext cx="31998968" cy="1637973"/>
          </a:xfrm>
          <a:prstGeom prst="rect">
            <a:avLst/>
          </a:prstGeom>
          <a:noFill/>
          <a:ln>
            <a:noFill/>
          </a:ln>
        </p:spPr>
        <p:txBody>
          <a:bodyPr spcFirstLastPara="1" wrap="square" lIns="91425" tIns="45700" rIns="91425" bIns="45700" anchor="t" anchorCtr="1">
            <a:normAutofit/>
          </a:bodyPr>
          <a:lstStyle>
            <a:lvl1pPr marL="457200" marR="0" lvl="0" indent="-228600" algn="ctr" rtl="0">
              <a:spcBef>
                <a:spcPts val="1920"/>
              </a:spcBef>
              <a:spcAft>
                <a:spcPts val="0"/>
              </a:spcAft>
              <a:buClr>
                <a:srgbClr val="2F2F2F"/>
              </a:buClr>
              <a:buSzPts val="9600"/>
              <a:buFont typeface="Arial"/>
              <a:buNone/>
              <a:defRPr sz="9600" b="1" i="0" u="none" strike="noStrike" cap="none">
                <a:solidFill>
                  <a:srgbClr val="2F2F2F"/>
                </a:solidFill>
                <a:latin typeface="Calibri"/>
                <a:ea typeface="Calibri"/>
                <a:cs typeface="Calibri"/>
                <a:sym typeface="Calibri"/>
              </a:defRPr>
            </a:lvl1pPr>
            <a:lvl2pPr marL="914400" marR="0" lvl="1"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2pPr>
            <a:lvl3pPr marL="1371600" marR="0" lvl="2"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3pPr>
            <a:lvl4pPr marL="1828800" marR="0" lvl="3"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4pPr>
            <a:lvl5pPr marL="2286000" marR="0" lvl="4"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Διαφάνεια τίτλου" type="title">
  <p:cSld name="TITLE">
    <p:spTree>
      <p:nvGrpSpPr>
        <p:cNvPr id="1" name="Shape 42"/>
        <p:cNvGrpSpPr/>
        <p:nvPr/>
      </p:nvGrpSpPr>
      <p:grpSpPr>
        <a:xfrm>
          <a:off x="0" y="0"/>
          <a:ext cx="0" cy="0"/>
          <a:chOff x="0" y="0"/>
          <a:chExt cx="0" cy="0"/>
        </a:xfrm>
      </p:grpSpPr>
      <p:sp>
        <p:nvSpPr>
          <p:cNvPr id="43" name="Google Shape;43;p4"/>
          <p:cNvSpPr txBox="1">
            <a:spLocks noGrp="1"/>
          </p:cNvSpPr>
          <p:nvPr>
            <p:ph type="ctrTitle"/>
          </p:nvPr>
        </p:nvSpPr>
        <p:spPr>
          <a:xfrm>
            <a:off x="3291840" y="10226042"/>
            <a:ext cx="37307520" cy="7056120"/>
          </a:xfrm>
          <a:prstGeom prst="rect">
            <a:avLst/>
          </a:prstGeom>
          <a:noFill/>
          <a:ln>
            <a:noFill/>
          </a:ln>
        </p:spPr>
        <p:txBody>
          <a:bodyPr spcFirstLastPara="1" wrap="square" lIns="438900" tIns="219450" rIns="438900" bIns="21945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4"/>
          <p:cNvSpPr txBox="1">
            <a:spLocks noGrp="1"/>
          </p:cNvSpPr>
          <p:nvPr>
            <p:ph type="subTitle" idx="1"/>
          </p:nvPr>
        </p:nvSpPr>
        <p:spPr>
          <a:xfrm>
            <a:off x="6583680" y="18653760"/>
            <a:ext cx="30723840" cy="8412480"/>
          </a:xfrm>
          <a:prstGeom prst="rect">
            <a:avLst/>
          </a:prstGeom>
          <a:noFill/>
          <a:ln>
            <a:noFill/>
          </a:ln>
        </p:spPr>
        <p:txBody>
          <a:bodyPr spcFirstLastPara="1" wrap="square" lIns="438900" tIns="219450" rIns="438900" bIns="219450" anchor="t" anchorCtr="0">
            <a:normAutofit/>
          </a:bodyPr>
          <a:lstStyle>
            <a:lvl1pPr lvl="0" algn="ctr">
              <a:spcBef>
                <a:spcPts val="3080"/>
              </a:spcBef>
              <a:spcAft>
                <a:spcPts val="0"/>
              </a:spcAft>
              <a:buClr>
                <a:srgbClr val="888888"/>
              </a:buClr>
              <a:buSzPts val="15400"/>
              <a:buNone/>
              <a:defRPr>
                <a:solidFill>
                  <a:srgbClr val="888888"/>
                </a:solidFill>
              </a:defRPr>
            </a:lvl1pPr>
            <a:lvl2pPr lvl="1" algn="ctr">
              <a:spcBef>
                <a:spcPts val="2680"/>
              </a:spcBef>
              <a:spcAft>
                <a:spcPts val="0"/>
              </a:spcAft>
              <a:buClr>
                <a:srgbClr val="888888"/>
              </a:buClr>
              <a:buSzPts val="13400"/>
              <a:buNone/>
              <a:defRPr>
                <a:solidFill>
                  <a:srgbClr val="888888"/>
                </a:solidFill>
              </a:defRPr>
            </a:lvl2pPr>
            <a:lvl3pPr lvl="2" algn="ctr">
              <a:spcBef>
                <a:spcPts val="2300"/>
              </a:spcBef>
              <a:spcAft>
                <a:spcPts val="0"/>
              </a:spcAft>
              <a:buClr>
                <a:srgbClr val="888888"/>
              </a:buClr>
              <a:buSzPts val="11500"/>
              <a:buNone/>
              <a:defRPr>
                <a:solidFill>
                  <a:srgbClr val="888888"/>
                </a:solidFill>
              </a:defRPr>
            </a:lvl3pPr>
            <a:lvl4pPr lvl="3" algn="ctr">
              <a:spcBef>
                <a:spcPts val="1920"/>
              </a:spcBef>
              <a:spcAft>
                <a:spcPts val="0"/>
              </a:spcAft>
              <a:buClr>
                <a:srgbClr val="888888"/>
              </a:buClr>
              <a:buSzPts val="9600"/>
              <a:buNone/>
              <a:defRPr>
                <a:solidFill>
                  <a:srgbClr val="888888"/>
                </a:solidFill>
              </a:defRPr>
            </a:lvl4pPr>
            <a:lvl5pPr lvl="4" algn="ctr">
              <a:spcBef>
                <a:spcPts val="1920"/>
              </a:spcBef>
              <a:spcAft>
                <a:spcPts val="0"/>
              </a:spcAft>
              <a:buClr>
                <a:srgbClr val="888888"/>
              </a:buClr>
              <a:buSzPts val="9600"/>
              <a:buNone/>
              <a:defRPr>
                <a:solidFill>
                  <a:srgbClr val="888888"/>
                </a:solidFill>
              </a:defRPr>
            </a:lvl5pPr>
            <a:lvl6pPr lvl="5" algn="ctr">
              <a:spcBef>
                <a:spcPts val="1920"/>
              </a:spcBef>
              <a:spcAft>
                <a:spcPts val="0"/>
              </a:spcAft>
              <a:buClr>
                <a:srgbClr val="888888"/>
              </a:buClr>
              <a:buSzPts val="9600"/>
              <a:buNone/>
              <a:defRPr>
                <a:solidFill>
                  <a:srgbClr val="888888"/>
                </a:solidFill>
              </a:defRPr>
            </a:lvl6pPr>
            <a:lvl7pPr lvl="6" algn="ctr">
              <a:spcBef>
                <a:spcPts val="1920"/>
              </a:spcBef>
              <a:spcAft>
                <a:spcPts val="0"/>
              </a:spcAft>
              <a:buClr>
                <a:srgbClr val="888888"/>
              </a:buClr>
              <a:buSzPts val="9600"/>
              <a:buNone/>
              <a:defRPr>
                <a:solidFill>
                  <a:srgbClr val="888888"/>
                </a:solidFill>
              </a:defRPr>
            </a:lvl7pPr>
            <a:lvl8pPr lvl="7" algn="ctr">
              <a:spcBef>
                <a:spcPts val="1920"/>
              </a:spcBef>
              <a:spcAft>
                <a:spcPts val="0"/>
              </a:spcAft>
              <a:buClr>
                <a:srgbClr val="888888"/>
              </a:buClr>
              <a:buSzPts val="9600"/>
              <a:buNone/>
              <a:defRPr>
                <a:solidFill>
                  <a:srgbClr val="888888"/>
                </a:solidFill>
              </a:defRPr>
            </a:lvl8pPr>
            <a:lvl9pPr lvl="8" algn="ctr">
              <a:spcBef>
                <a:spcPts val="1920"/>
              </a:spcBef>
              <a:spcAft>
                <a:spcPts val="0"/>
              </a:spcAft>
              <a:buClr>
                <a:srgbClr val="888888"/>
              </a:buClr>
              <a:buSzPts val="9600"/>
              <a:buNone/>
              <a:defRPr>
                <a:solidFill>
                  <a:srgbClr val="888888"/>
                </a:solidFill>
              </a:defRPr>
            </a:lvl9pPr>
          </a:lstStyle>
          <a:p>
            <a:endParaRPr/>
          </a:p>
        </p:txBody>
      </p:sp>
      <p:sp>
        <p:nvSpPr>
          <p:cNvPr id="45" name="Google Shape;45;p4"/>
          <p:cNvSpPr txBox="1">
            <a:spLocks noGrp="1"/>
          </p:cNvSpPr>
          <p:nvPr>
            <p:ph type="dt" idx="10"/>
          </p:nvPr>
        </p:nvSpPr>
        <p:spPr>
          <a:xfrm>
            <a:off x="2194560" y="30510482"/>
            <a:ext cx="10241280" cy="1752600"/>
          </a:xfrm>
          <a:prstGeom prst="rect">
            <a:avLst/>
          </a:prstGeom>
          <a:noFill/>
          <a:ln>
            <a:noFill/>
          </a:ln>
        </p:spPr>
        <p:txBody>
          <a:bodyPr spcFirstLastPara="1" wrap="square" lIns="438900" tIns="219450" rIns="438900" bIns="2194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4"/>
          <p:cNvSpPr txBox="1">
            <a:spLocks noGrp="1"/>
          </p:cNvSpPr>
          <p:nvPr>
            <p:ph type="ftr" idx="11"/>
          </p:nvPr>
        </p:nvSpPr>
        <p:spPr>
          <a:xfrm>
            <a:off x="14996160" y="30510482"/>
            <a:ext cx="13898880" cy="1752600"/>
          </a:xfrm>
          <a:prstGeom prst="rect">
            <a:avLst/>
          </a:prstGeom>
          <a:noFill/>
          <a:ln>
            <a:noFill/>
          </a:ln>
        </p:spPr>
        <p:txBody>
          <a:bodyPr spcFirstLastPara="1" wrap="square" lIns="438900" tIns="219450" rIns="438900" bIns="2194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4"/>
          <p:cNvSpPr txBox="1">
            <a:spLocks noGrp="1"/>
          </p:cNvSpPr>
          <p:nvPr>
            <p:ph type="sldNum" idx="12"/>
          </p:nvPr>
        </p:nvSpPr>
        <p:spPr>
          <a:xfrm>
            <a:off x="31455360" y="30510482"/>
            <a:ext cx="10241280" cy="1752600"/>
          </a:xfrm>
          <a:prstGeom prst="rect">
            <a:avLst/>
          </a:prstGeom>
          <a:noFill/>
          <a:ln>
            <a:noFill/>
          </a:ln>
        </p:spPr>
        <p:txBody>
          <a:bodyPr spcFirstLastPara="1" wrap="square" lIns="438900" tIns="219450" rIns="438900" bIns="21945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Τίτλος και Περιεχόμενο" type="obj">
  <p:cSld name="OBJECT">
    <p:spTree>
      <p:nvGrpSpPr>
        <p:cNvPr id="1" name="Shape 48"/>
        <p:cNvGrpSpPr/>
        <p:nvPr/>
      </p:nvGrpSpPr>
      <p:grpSpPr>
        <a:xfrm>
          <a:off x="0" y="0"/>
          <a:ext cx="0" cy="0"/>
          <a:chOff x="0" y="0"/>
          <a:chExt cx="0" cy="0"/>
        </a:xfrm>
      </p:grpSpPr>
      <p:sp>
        <p:nvSpPr>
          <p:cNvPr id="49" name="Google Shape;49;p5"/>
          <p:cNvSpPr txBox="1">
            <a:spLocks noGrp="1"/>
          </p:cNvSpPr>
          <p:nvPr>
            <p:ph type="title"/>
          </p:nvPr>
        </p:nvSpPr>
        <p:spPr>
          <a:xfrm>
            <a:off x="2194560" y="1318262"/>
            <a:ext cx="39502080" cy="5486400"/>
          </a:xfrm>
          <a:prstGeom prst="rect">
            <a:avLst/>
          </a:prstGeom>
          <a:noFill/>
          <a:ln>
            <a:noFill/>
          </a:ln>
        </p:spPr>
        <p:txBody>
          <a:bodyPr spcFirstLastPara="1" wrap="square" lIns="438900" tIns="219450" rIns="438900" bIns="21945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5"/>
          <p:cNvSpPr txBox="1">
            <a:spLocks noGrp="1"/>
          </p:cNvSpPr>
          <p:nvPr>
            <p:ph type="body" idx="1"/>
          </p:nvPr>
        </p:nvSpPr>
        <p:spPr>
          <a:xfrm>
            <a:off x="2194560" y="7680963"/>
            <a:ext cx="39502080" cy="21724622"/>
          </a:xfrm>
          <a:prstGeom prst="rect">
            <a:avLst/>
          </a:prstGeom>
          <a:noFill/>
          <a:ln>
            <a:noFill/>
          </a:ln>
        </p:spPr>
        <p:txBody>
          <a:bodyPr spcFirstLastPara="1" wrap="square" lIns="438900" tIns="219450" rIns="438900" bIns="21945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51" name="Google Shape;51;p5"/>
          <p:cNvSpPr txBox="1">
            <a:spLocks noGrp="1"/>
          </p:cNvSpPr>
          <p:nvPr>
            <p:ph type="dt" idx="10"/>
          </p:nvPr>
        </p:nvSpPr>
        <p:spPr>
          <a:xfrm>
            <a:off x="2194560" y="30510482"/>
            <a:ext cx="10241280" cy="1752600"/>
          </a:xfrm>
          <a:prstGeom prst="rect">
            <a:avLst/>
          </a:prstGeom>
          <a:noFill/>
          <a:ln>
            <a:noFill/>
          </a:ln>
        </p:spPr>
        <p:txBody>
          <a:bodyPr spcFirstLastPara="1" wrap="square" lIns="438900" tIns="219450" rIns="438900" bIns="2194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5"/>
          <p:cNvSpPr txBox="1">
            <a:spLocks noGrp="1"/>
          </p:cNvSpPr>
          <p:nvPr>
            <p:ph type="ftr" idx="11"/>
          </p:nvPr>
        </p:nvSpPr>
        <p:spPr>
          <a:xfrm>
            <a:off x="14996160" y="30510482"/>
            <a:ext cx="13898880" cy="1752600"/>
          </a:xfrm>
          <a:prstGeom prst="rect">
            <a:avLst/>
          </a:prstGeom>
          <a:noFill/>
          <a:ln>
            <a:noFill/>
          </a:ln>
        </p:spPr>
        <p:txBody>
          <a:bodyPr spcFirstLastPara="1" wrap="square" lIns="438900" tIns="219450" rIns="438900" bIns="2194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5"/>
          <p:cNvSpPr txBox="1">
            <a:spLocks noGrp="1"/>
          </p:cNvSpPr>
          <p:nvPr>
            <p:ph type="sldNum" idx="12"/>
          </p:nvPr>
        </p:nvSpPr>
        <p:spPr>
          <a:xfrm>
            <a:off x="31455360" y="30510482"/>
            <a:ext cx="10241280" cy="1752600"/>
          </a:xfrm>
          <a:prstGeom prst="rect">
            <a:avLst/>
          </a:prstGeom>
          <a:noFill/>
          <a:ln>
            <a:noFill/>
          </a:ln>
        </p:spPr>
        <p:txBody>
          <a:bodyPr spcFirstLastPara="1" wrap="square" lIns="438900" tIns="219450" rIns="438900" bIns="21945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Κεφαλίδα ενότητας" type="secHead">
  <p:cSld name="SECTION_HEADER">
    <p:spTree>
      <p:nvGrpSpPr>
        <p:cNvPr id="1" name="Shape 54"/>
        <p:cNvGrpSpPr/>
        <p:nvPr/>
      </p:nvGrpSpPr>
      <p:grpSpPr>
        <a:xfrm>
          <a:off x="0" y="0"/>
          <a:ext cx="0" cy="0"/>
          <a:chOff x="0" y="0"/>
          <a:chExt cx="0" cy="0"/>
        </a:xfrm>
      </p:grpSpPr>
      <p:sp>
        <p:nvSpPr>
          <p:cNvPr id="55" name="Google Shape;55;p6"/>
          <p:cNvSpPr txBox="1">
            <a:spLocks noGrp="1"/>
          </p:cNvSpPr>
          <p:nvPr>
            <p:ph type="title"/>
          </p:nvPr>
        </p:nvSpPr>
        <p:spPr>
          <a:xfrm>
            <a:off x="3467102" y="21153122"/>
            <a:ext cx="37307520" cy="6537960"/>
          </a:xfrm>
          <a:prstGeom prst="rect">
            <a:avLst/>
          </a:prstGeom>
          <a:noFill/>
          <a:ln>
            <a:noFill/>
          </a:ln>
        </p:spPr>
        <p:txBody>
          <a:bodyPr spcFirstLastPara="1" wrap="square" lIns="438900" tIns="219450" rIns="438900" bIns="219450" anchor="t" anchorCtr="0">
            <a:normAutofit/>
          </a:bodyPr>
          <a:lstStyle>
            <a:lvl1pPr lvl="0" algn="l">
              <a:spcBef>
                <a:spcPts val="0"/>
              </a:spcBef>
              <a:spcAft>
                <a:spcPts val="0"/>
              </a:spcAft>
              <a:buClr>
                <a:schemeClr val="dk1"/>
              </a:buClr>
              <a:buSzPts val="19200"/>
              <a:buFont typeface="Calibri"/>
              <a:buNone/>
              <a:defRPr sz="192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6"/>
          <p:cNvSpPr txBox="1">
            <a:spLocks noGrp="1"/>
          </p:cNvSpPr>
          <p:nvPr>
            <p:ph type="body" idx="1"/>
          </p:nvPr>
        </p:nvSpPr>
        <p:spPr>
          <a:xfrm>
            <a:off x="3467102" y="13952225"/>
            <a:ext cx="37307520" cy="7200898"/>
          </a:xfrm>
          <a:prstGeom prst="rect">
            <a:avLst/>
          </a:prstGeom>
          <a:noFill/>
          <a:ln>
            <a:noFill/>
          </a:ln>
        </p:spPr>
        <p:txBody>
          <a:bodyPr spcFirstLastPara="1" wrap="square" lIns="438900" tIns="219450" rIns="438900" bIns="219450" anchor="b" anchorCtr="0">
            <a:normAutofit/>
          </a:bodyPr>
          <a:lstStyle>
            <a:lvl1pPr marL="457200" lvl="0" indent="-228600" algn="l">
              <a:spcBef>
                <a:spcPts val="1920"/>
              </a:spcBef>
              <a:spcAft>
                <a:spcPts val="0"/>
              </a:spcAft>
              <a:buClr>
                <a:srgbClr val="888888"/>
              </a:buClr>
              <a:buSzPts val="9600"/>
              <a:buNone/>
              <a:defRPr sz="9600">
                <a:solidFill>
                  <a:srgbClr val="888888"/>
                </a:solidFill>
              </a:defRPr>
            </a:lvl1pPr>
            <a:lvl2pPr marL="914400" lvl="1" indent="-228600" algn="l">
              <a:spcBef>
                <a:spcPts val="1720"/>
              </a:spcBef>
              <a:spcAft>
                <a:spcPts val="0"/>
              </a:spcAft>
              <a:buClr>
                <a:srgbClr val="888888"/>
              </a:buClr>
              <a:buSzPts val="8600"/>
              <a:buNone/>
              <a:defRPr sz="8600">
                <a:solidFill>
                  <a:srgbClr val="888888"/>
                </a:solidFill>
              </a:defRPr>
            </a:lvl2pPr>
            <a:lvl3pPr marL="1371600" lvl="2" indent="-228600" algn="l">
              <a:spcBef>
                <a:spcPts val="1540"/>
              </a:spcBef>
              <a:spcAft>
                <a:spcPts val="0"/>
              </a:spcAft>
              <a:buClr>
                <a:srgbClr val="888888"/>
              </a:buClr>
              <a:buSzPts val="7700"/>
              <a:buNone/>
              <a:defRPr sz="7700">
                <a:solidFill>
                  <a:srgbClr val="888888"/>
                </a:solidFill>
              </a:defRPr>
            </a:lvl3pPr>
            <a:lvl4pPr marL="1828800" lvl="3" indent="-228600" algn="l">
              <a:spcBef>
                <a:spcPts val="1340"/>
              </a:spcBef>
              <a:spcAft>
                <a:spcPts val="0"/>
              </a:spcAft>
              <a:buClr>
                <a:srgbClr val="888888"/>
              </a:buClr>
              <a:buSzPts val="6700"/>
              <a:buNone/>
              <a:defRPr sz="6700">
                <a:solidFill>
                  <a:srgbClr val="888888"/>
                </a:solidFill>
              </a:defRPr>
            </a:lvl4pPr>
            <a:lvl5pPr marL="2286000" lvl="4" indent="-228600" algn="l">
              <a:spcBef>
                <a:spcPts val="1340"/>
              </a:spcBef>
              <a:spcAft>
                <a:spcPts val="0"/>
              </a:spcAft>
              <a:buClr>
                <a:srgbClr val="888888"/>
              </a:buClr>
              <a:buSzPts val="6700"/>
              <a:buNone/>
              <a:defRPr sz="6700">
                <a:solidFill>
                  <a:srgbClr val="888888"/>
                </a:solidFill>
              </a:defRPr>
            </a:lvl5pPr>
            <a:lvl6pPr marL="2743200" lvl="5" indent="-228600" algn="l">
              <a:spcBef>
                <a:spcPts val="1340"/>
              </a:spcBef>
              <a:spcAft>
                <a:spcPts val="0"/>
              </a:spcAft>
              <a:buClr>
                <a:srgbClr val="888888"/>
              </a:buClr>
              <a:buSzPts val="6700"/>
              <a:buNone/>
              <a:defRPr sz="6700">
                <a:solidFill>
                  <a:srgbClr val="888888"/>
                </a:solidFill>
              </a:defRPr>
            </a:lvl6pPr>
            <a:lvl7pPr marL="3200400" lvl="6" indent="-228600" algn="l">
              <a:spcBef>
                <a:spcPts val="1340"/>
              </a:spcBef>
              <a:spcAft>
                <a:spcPts val="0"/>
              </a:spcAft>
              <a:buClr>
                <a:srgbClr val="888888"/>
              </a:buClr>
              <a:buSzPts val="6700"/>
              <a:buNone/>
              <a:defRPr sz="6700">
                <a:solidFill>
                  <a:srgbClr val="888888"/>
                </a:solidFill>
              </a:defRPr>
            </a:lvl7pPr>
            <a:lvl8pPr marL="3657600" lvl="7" indent="-228600" algn="l">
              <a:spcBef>
                <a:spcPts val="1340"/>
              </a:spcBef>
              <a:spcAft>
                <a:spcPts val="0"/>
              </a:spcAft>
              <a:buClr>
                <a:srgbClr val="888888"/>
              </a:buClr>
              <a:buSzPts val="6700"/>
              <a:buNone/>
              <a:defRPr sz="6700">
                <a:solidFill>
                  <a:srgbClr val="888888"/>
                </a:solidFill>
              </a:defRPr>
            </a:lvl8pPr>
            <a:lvl9pPr marL="4114800" lvl="8" indent="-228600" algn="l">
              <a:spcBef>
                <a:spcPts val="1340"/>
              </a:spcBef>
              <a:spcAft>
                <a:spcPts val="0"/>
              </a:spcAft>
              <a:buClr>
                <a:srgbClr val="888888"/>
              </a:buClr>
              <a:buSzPts val="6700"/>
              <a:buNone/>
              <a:defRPr sz="6700">
                <a:solidFill>
                  <a:srgbClr val="888888"/>
                </a:solidFill>
              </a:defRPr>
            </a:lvl9pPr>
          </a:lstStyle>
          <a:p>
            <a:endParaRPr/>
          </a:p>
        </p:txBody>
      </p:sp>
      <p:sp>
        <p:nvSpPr>
          <p:cNvPr id="57" name="Google Shape;57;p6"/>
          <p:cNvSpPr txBox="1">
            <a:spLocks noGrp="1"/>
          </p:cNvSpPr>
          <p:nvPr>
            <p:ph type="dt" idx="10"/>
          </p:nvPr>
        </p:nvSpPr>
        <p:spPr>
          <a:xfrm>
            <a:off x="2194560" y="30510482"/>
            <a:ext cx="10241280" cy="1752600"/>
          </a:xfrm>
          <a:prstGeom prst="rect">
            <a:avLst/>
          </a:prstGeom>
          <a:noFill/>
          <a:ln>
            <a:noFill/>
          </a:ln>
        </p:spPr>
        <p:txBody>
          <a:bodyPr spcFirstLastPara="1" wrap="square" lIns="438900" tIns="219450" rIns="438900" bIns="2194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6"/>
          <p:cNvSpPr txBox="1">
            <a:spLocks noGrp="1"/>
          </p:cNvSpPr>
          <p:nvPr>
            <p:ph type="ftr" idx="11"/>
          </p:nvPr>
        </p:nvSpPr>
        <p:spPr>
          <a:xfrm>
            <a:off x="14996160" y="30510482"/>
            <a:ext cx="13898880" cy="1752600"/>
          </a:xfrm>
          <a:prstGeom prst="rect">
            <a:avLst/>
          </a:prstGeom>
          <a:noFill/>
          <a:ln>
            <a:noFill/>
          </a:ln>
        </p:spPr>
        <p:txBody>
          <a:bodyPr spcFirstLastPara="1" wrap="square" lIns="438900" tIns="219450" rIns="438900" bIns="2194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6"/>
          <p:cNvSpPr txBox="1">
            <a:spLocks noGrp="1"/>
          </p:cNvSpPr>
          <p:nvPr>
            <p:ph type="sldNum" idx="12"/>
          </p:nvPr>
        </p:nvSpPr>
        <p:spPr>
          <a:xfrm>
            <a:off x="31455360" y="30510482"/>
            <a:ext cx="10241280" cy="1752600"/>
          </a:xfrm>
          <a:prstGeom prst="rect">
            <a:avLst/>
          </a:prstGeom>
          <a:noFill/>
          <a:ln>
            <a:noFill/>
          </a:ln>
        </p:spPr>
        <p:txBody>
          <a:bodyPr spcFirstLastPara="1" wrap="square" lIns="438900" tIns="219450" rIns="438900" bIns="21945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Δύο περιεχόμενα" type="twoObj">
  <p:cSld name="TWO_OBJECTS">
    <p:spTree>
      <p:nvGrpSpPr>
        <p:cNvPr id="1" name="Shape 60"/>
        <p:cNvGrpSpPr/>
        <p:nvPr/>
      </p:nvGrpSpPr>
      <p:grpSpPr>
        <a:xfrm>
          <a:off x="0" y="0"/>
          <a:ext cx="0" cy="0"/>
          <a:chOff x="0" y="0"/>
          <a:chExt cx="0" cy="0"/>
        </a:xfrm>
      </p:grpSpPr>
      <p:sp>
        <p:nvSpPr>
          <p:cNvPr id="61" name="Google Shape;61;p7"/>
          <p:cNvSpPr txBox="1">
            <a:spLocks noGrp="1"/>
          </p:cNvSpPr>
          <p:nvPr>
            <p:ph type="title"/>
          </p:nvPr>
        </p:nvSpPr>
        <p:spPr>
          <a:xfrm>
            <a:off x="2194560" y="1318262"/>
            <a:ext cx="39502080" cy="5486400"/>
          </a:xfrm>
          <a:prstGeom prst="rect">
            <a:avLst/>
          </a:prstGeom>
          <a:noFill/>
          <a:ln>
            <a:noFill/>
          </a:ln>
        </p:spPr>
        <p:txBody>
          <a:bodyPr spcFirstLastPara="1" wrap="square" lIns="438900" tIns="219450" rIns="438900" bIns="21945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2" name="Google Shape;62;p7"/>
          <p:cNvSpPr txBox="1">
            <a:spLocks noGrp="1"/>
          </p:cNvSpPr>
          <p:nvPr>
            <p:ph type="body" idx="1"/>
          </p:nvPr>
        </p:nvSpPr>
        <p:spPr>
          <a:xfrm>
            <a:off x="2194560" y="7680963"/>
            <a:ext cx="19385280" cy="21724622"/>
          </a:xfrm>
          <a:prstGeom prst="rect">
            <a:avLst/>
          </a:prstGeom>
          <a:noFill/>
          <a:ln>
            <a:noFill/>
          </a:ln>
        </p:spPr>
        <p:txBody>
          <a:bodyPr spcFirstLastPara="1" wrap="square" lIns="438900" tIns="219450" rIns="438900" bIns="219450" anchor="t" anchorCtr="0">
            <a:normAutofit/>
          </a:bodyPr>
          <a:lstStyle>
            <a:lvl1pPr marL="457200" lvl="0" indent="-1079500" algn="l">
              <a:spcBef>
                <a:spcPts val="2680"/>
              </a:spcBef>
              <a:spcAft>
                <a:spcPts val="0"/>
              </a:spcAft>
              <a:buClr>
                <a:schemeClr val="dk1"/>
              </a:buClr>
              <a:buSzPts val="13400"/>
              <a:buChar char="•"/>
              <a:defRPr sz="13400"/>
            </a:lvl1pPr>
            <a:lvl2pPr marL="914400" lvl="1" indent="-958850" algn="l">
              <a:spcBef>
                <a:spcPts val="2300"/>
              </a:spcBef>
              <a:spcAft>
                <a:spcPts val="0"/>
              </a:spcAft>
              <a:buClr>
                <a:schemeClr val="dk1"/>
              </a:buClr>
              <a:buSzPts val="11500"/>
              <a:buChar char="–"/>
              <a:defRPr sz="11500"/>
            </a:lvl2pPr>
            <a:lvl3pPr marL="1371600" lvl="2" indent="-838200" algn="l">
              <a:spcBef>
                <a:spcPts val="1920"/>
              </a:spcBef>
              <a:spcAft>
                <a:spcPts val="0"/>
              </a:spcAft>
              <a:buClr>
                <a:schemeClr val="dk1"/>
              </a:buClr>
              <a:buSzPts val="9600"/>
              <a:buChar char="•"/>
              <a:defRPr sz="9600"/>
            </a:lvl3pPr>
            <a:lvl4pPr marL="1828800" lvl="3" indent="-774700" algn="l">
              <a:spcBef>
                <a:spcPts val="1720"/>
              </a:spcBef>
              <a:spcAft>
                <a:spcPts val="0"/>
              </a:spcAft>
              <a:buClr>
                <a:schemeClr val="dk1"/>
              </a:buClr>
              <a:buSzPts val="8600"/>
              <a:buChar char="–"/>
              <a:defRPr sz="8600"/>
            </a:lvl4pPr>
            <a:lvl5pPr marL="2286000" lvl="4" indent="-774700" algn="l">
              <a:spcBef>
                <a:spcPts val="1720"/>
              </a:spcBef>
              <a:spcAft>
                <a:spcPts val="0"/>
              </a:spcAft>
              <a:buClr>
                <a:schemeClr val="dk1"/>
              </a:buClr>
              <a:buSzPts val="8600"/>
              <a:buChar char="»"/>
              <a:defRPr sz="8600"/>
            </a:lvl5pPr>
            <a:lvl6pPr marL="2743200" lvl="5" indent="-774700" algn="l">
              <a:spcBef>
                <a:spcPts val="1720"/>
              </a:spcBef>
              <a:spcAft>
                <a:spcPts val="0"/>
              </a:spcAft>
              <a:buClr>
                <a:schemeClr val="dk1"/>
              </a:buClr>
              <a:buSzPts val="8600"/>
              <a:buChar char="•"/>
              <a:defRPr sz="8600"/>
            </a:lvl6pPr>
            <a:lvl7pPr marL="3200400" lvl="6" indent="-774700" algn="l">
              <a:spcBef>
                <a:spcPts val="1720"/>
              </a:spcBef>
              <a:spcAft>
                <a:spcPts val="0"/>
              </a:spcAft>
              <a:buClr>
                <a:schemeClr val="dk1"/>
              </a:buClr>
              <a:buSzPts val="8600"/>
              <a:buChar char="•"/>
              <a:defRPr sz="8600"/>
            </a:lvl7pPr>
            <a:lvl8pPr marL="3657600" lvl="7" indent="-774700" algn="l">
              <a:spcBef>
                <a:spcPts val="1720"/>
              </a:spcBef>
              <a:spcAft>
                <a:spcPts val="0"/>
              </a:spcAft>
              <a:buClr>
                <a:schemeClr val="dk1"/>
              </a:buClr>
              <a:buSzPts val="8600"/>
              <a:buChar char="•"/>
              <a:defRPr sz="8600"/>
            </a:lvl8pPr>
            <a:lvl9pPr marL="4114800" lvl="8" indent="-774700" algn="l">
              <a:spcBef>
                <a:spcPts val="1720"/>
              </a:spcBef>
              <a:spcAft>
                <a:spcPts val="0"/>
              </a:spcAft>
              <a:buClr>
                <a:schemeClr val="dk1"/>
              </a:buClr>
              <a:buSzPts val="8600"/>
              <a:buChar char="•"/>
              <a:defRPr sz="8600"/>
            </a:lvl9pPr>
          </a:lstStyle>
          <a:p>
            <a:endParaRPr/>
          </a:p>
        </p:txBody>
      </p:sp>
      <p:sp>
        <p:nvSpPr>
          <p:cNvPr id="63" name="Google Shape;63;p7"/>
          <p:cNvSpPr txBox="1">
            <a:spLocks noGrp="1"/>
          </p:cNvSpPr>
          <p:nvPr>
            <p:ph type="body" idx="2"/>
          </p:nvPr>
        </p:nvSpPr>
        <p:spPr>
          <a:xfrm>
            <a:off x="22311360" y="7680963"/>
            <a:ext cx="19385280" cy="21724622"/>
          </a:xfrm>
          <a:prstGeom prst="rect">
            <a:avLst/>
          </a:prstGeom>
          <a:noFill/>
          <a:ln>
            <a:noFill/>
          </a:ln>
        </p:spPr>
        <p:txBody>
          <a:bodyPr spcFirstLastPara="1" wrap="square" lIns="438900" tIns="219450" rIns="438900" bIns="219450" anchor="t" anchorCtr="0">
            <a:normAutofit/>
          </a:bodyPr>
          <a:lstStyle>
            <a:lvl1pPr marL="457200" lvl="0" indent="-1079500" algn="l">
              <a:spcBef>
                <a:spcPts val="2680"/>
              </a:spcBef>
              <a:spcAft>
                <a:spcPts val="0"/>
              </a:spcAft>
              <a:buClr>
                <a:schemeClr val="dk1"/>
              </a:buClr>
              <a:buSzPts val="13400"/>
              <a:buChar char="•"/>
              <a:defRPr sz="13400"/>
            </a:lvl1pPr>
            <a:lvl2pPr marL="914400" lvl="1" indent="-958850" algn="l">
              <a:spcBef>
                <a:spcPts val="2300"/>
              </a:spcBef>
              <a:spcAft>
                <a:spcPts val="0"/>
              </a:spcAft>
              <a:buClr>
                <a:schemeClr val="dk1"/>
              </a:buClr>
              <a:buSzPts val="11500"/>
              <a:buChar char="–"/>
              <a:defRPr sz="11500"/>
            </a:lvl2pPr>
            <a:lvl3pPr marL="1371600" lvl="2" indent="-838200" algn="l">
              <a:spcBef>
                <a:spcPts val="1920"/>
              </a:spcBef>
              <a:spcAft>
                <a:spcPts val="0"/>
              </a:spcAft>
              <a:buClr>
                <a:schemeClr val="dk1"/>
              </a:buClr>
              <a:buSzPts val="9600"/>
              <a:buChar char="•"/>
              <a:defRPr sz="9600"/>
            </a:lvl3pPr>
            <a:lvl4pPr marL="1828800" lvl="3" indent="-774700" algn="l">
              <a:spcBef>
                <a:spcPts val="1720"/>
              </a:spcBef>
              <a:spcAft>
                <a:spcPts val="0"/>
              </a:spcAft>
              <a:buClr>
                <a:schemeClr val="dk1"/>
              </a:buClr>
              <a:buSzPts val="8600"/>
              <a:buChar char="–"/>
              <a:defRPr sz="8600"/>
            </a:lvl4pPr>
            <a:lvl5pPr marL="2286000" lvl="4" indent="-774700" algn="l">
              <a:spcBef>
                <a:spcPts val="1720"/>
              </a:spcBef>
              <a:spcAft>
                <a:spcPts val="0"/>
              </a:spcAft>
              <a:buClr>
                <a:schemeClr val="dk1"/>
              </a:buClr>
              <a:buSzPts val="8600"/>
              <a:buChar char="»"/>
              <a:defRPr sz="8600"/>
            </a:lvl5pPr>
            <a:lvl6pPr marL="2743200" lvl="5" indent="-774700" algn="l">
              <a:spcBef>
                <a:spcPts val="1720"/>
              </a:spcBef>
              <a:spcAft>
                <a:spcPts val="0"/>
              </a:spcAft>
              <a:buClr>
                <a:schemeClr val="dk1"/>
              </a:buClr>
              <a:buSzPts val="8600"/>
              <a:buChar char="•"/>
              <a:defRPr sz="8600"/>
            </a:lvl6pPr>
            <a:lvl7pPr marL="3200400" lvl="6" indent="-774700" algn="l">
              <a:spcBef>
                <a:spcPts val="1720"/>
              </a:spcBef>
              <a:spcAft>
                <a:spcPts val="0"/>
              </a:spcAft>
              <a:buClr>
                <a:schemeClr val="dk1"/>
              </a:buClr>
              <a:buSzPts val="8600"/>
              <a:buChar char="•"/>
              <a:defRPr sz="8600"/>
            </a:lvl7pPr>
            <a:lvl8pPr marL="3657600" lvl="7" indent="-774700" algn="l">
              <a:spcBef>
                <a:spcPts val="1720"/>
              </a:spcBef>
              <a:spcAft>
                <a:spcPts val="0"/>
              </a:spcAft>
              <a:buClr>
                <a:schemeClr val="dk1"/>
              </a:buClr>
              <a:buSzPts val="8600"/>
              <a:buChar char="•"/>
              <a:defRPr sz="8600"/>
            </a:lvl8pPr>
            <a:lvl9pPr marL="4114800" lvl="8" indent="-774700" algn="l">
              <a:spcBef>
                <a:spcPts val="1720"/>
              </a:spcBef>
              <a:spcAft>
                <a:spcPts val="0"/>
              </a:spcAft>
              <a:buClr>
                <a:schemeClr val="dk1"/>
              </a:buClr>
              <a:buSzPts val="8600"/>
              <a:buChar char="•"/>
              <a:defRPr sz="8600"/>
            </a:lvl9pPr>
          </a:lstStyle>
          <a:p>
            <a:endParaRPr/>
          </a:p>
        </p:txBody>
      </p:sp>
      <p:sp>
        <p:nvSpPr>
          <p:cNvPr id="64" name="Google Shape;64;p7"/>
          <p:cNvSpPr txBox="1">
            <a:spLocks noGrp="1"/>
          </p:cNvSpPr>
          <p:nvPr>
            <p:ph type="dt" idx="10"/>
          </p:nvPr>
        </p:nvSpPr>
        <p:spPr>
          <a:xfrm>
            <a:off x="2194560" y="30510482"/>
            <a:ext cx="10241280" cy="1752600"/>
          </a:xfrm>
          <a:prstGeom prst="rect">
            <a:avLst/>
          </a:prstGeom>
          <a:noFill/>
          <a:ln>
            <a:noFill/>
          </a:ln>
        </p:spPr>
        <p:txBody>
          <a:bodyPr spcFirstLastPara="1" wrap="square" lIns="438900" tIns="219450" rIns="438900" bIns="2194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7"/>
          <p:cNvSpPr txBox="1">
            <a:spLocks noGrp="1"/>
          </p:cNvSpPr>
          <p:nvPr>
            <p:ph type="ftr" idx="11"/>
          </p:nvPr>
        </p:nvSpPr>
        <p:spPr>
          <a:xfrm>
            <a:off x="14996160" y="30510482"/>
            <a:ext cx="13898880" cy="1752600"/>
          </a:xfrm>
          <a:prstGeom prst="rect">
            <a:avLst/>
          </a:prstGeom>
          <a:noFill/>
          <a:ln>
            <a:noFill/>
          </a:ln>
        </p:spPr>
        <p:txBody>
          <a:bodyPr spcFirstLastPara="1" wrap="square" lIns="438900" tIns="219450" rIns="438900" bIns="2194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7"/>
          <p:cNvSpPr txBox="1">
            <a:spLocks noGrp="1"/>
          </p:cNvSpPr>
          <p:nvPr>
            <p:ph type="sldNum" idx="12"/>
          </p:nvPr>
        </p:nvSpPr>
        <p:spPr>
          <a:xfrm>
            <a:off x="31455360" y="30510482"/>
            <a:ext cx="10241280" cy="1752600"/>
          </a:xfrm>
          <a:prstGeom prst="rect">
            <a:avLst/>
          </a:prstGeom>
          <a:noFill/>
          <a:ln>
            <a:noFill/>
          </a:ln>
        </p:spPr>
        <p:txBody>
          <a:bodyPr spcFirstLastPara="1" wrap="square" lIns="438900" tIns="219450" rIns="438900" bIns="21945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Σύγκριση" type="twoTxTwoObj">
  <p:cSld name="TWO_OBJECTS_WITH_TEXT">
    <p:spTree>
      <p:nvGrpSpPr>
        <p:cNvPr id="1" name="Shape 67"/>
        <p:cNvGrpSpPr/>
        <p:nvPr/>
      </p:nvGrpSpPr>
      <p:grpSpPr>
        <a:xfrm>
          <a:off x="0" y="0"/>
          <a:ext cx="0" cy="0"/>
          <a:chOff x="0" y="0"/>
          <a:chExt cx="0" cy="0"/>
        </a:xfrm>
      </p:grpSpPr>
      <p:sp>
        <p:nvSpPr>
          <p:cNvPr id="68" name="Google Shape;68;p8"/>
          <p:cNvSpPr txBox="1">
            <a:spLocks noGrp="1"/>
          </p:cNvSpPr>
          <p:nvPr>
            <p:ph type="title"/>
          </p:nvPr>
        </p:nvSpPr>
        <p:spPr>
          <a:xfrm>
            <a:off x="2194560" y="1318262"/>
            <a:ext cx="39502080" cy="5486400"/>
          </a:xfrm>
          <a:prstGeom prst="rect">
            <a:avLst/>
          </a:prstGeom>
          <a:noFill/>
          <a:ln>
            <a:noFill/>
          </a:ln>
        </p:spPr>
        <p:txBody>
          <a:bodyPr spcFirstLastPara="1" wrap="square" lIns="438900" tIns="219450" rIns="438900" bIns="219450" anchor="ctr" anchorCtr="0">
            <a:normAutofit/>
          </a:bodyPr>
          <a:lstStyle>
            <a:lvl1pPr lvl="0" algn="ctr">
              <a:spcBef>
                <a:spcPts val="0"/>
              </a:spcBef>
              <a:spcAft>
                <a:spcPts val="0"/>
              </a:spcAft>
              <a:buClr>
                <a:schemeClr val="dk1"/>
              </a:buClr>
              <a:buSzPts val="211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9" name="Google Shape;69;p8"/>
          <p:cNvSpPr txBox="1">
            <a:spLocks noGrp="1"/>
          </p:cNvSpPr>
          <p:nvPr>
            <p:ph type="body" idx="1"/>
          </p:nvPr>
        </p:nvSpPr>
        <p:spPr>
          <a:xfrm>
            <a:off x="2194560" y="7368542"/>
            <a:ext cx="19392902" cy="3070858"/>
          </a:xfrm>
          <a:prstGeom prst="rect">
            <a:avLst/>
          </a:prstGeom>
          <a:noFill/>
          <a:ln>
            <a:noFill/>
          </a:ln>
        </p:spPr>
        <p:txBody>
          <a:bodyPr spcFirstLastPara="1" wrap="square" lIns="438900" tIns="219450" rIns="438900" bIns="219450" anchor="b" anchorCtr="0">
            <a:normAutofit/>
          </a:bodyPr>
          <a:lstStyle>
            <a:lvl1pPr marL="457200" lvl="0" indent="-228600" algn="l">
              <a:spcBef>
                <a:spcPts val="2300"/>
              </a:spcBef>
              <a:spcAft>
                <a:spcPts val="0"/>
              </a:spcAft>
              <a:buClr>
                <a:schemeClr val="dk1"/>
              </a:buClr>
              <a:buSzPts val="11500"/>
              <a:buNone/>
              <a:defRPr sz="11500" b="1"/>
            </a:lvl1pPr>
            <a:lvl2pPr marL="914400" lvl="1" indent="-228600" algn="l">
              <a:spcBef>
                <a:spcPts val="1920"/>
              </a:spcBef>
              <a:spcAft>
                <a:spcPts val="0"/>
              </a:spcAft>
              <a:buClr>
                <a:schemeClr val="dk1"/>
              </a:buClr>
              <a:buSzPts val="9600"/>
              <a:buNone/>
              <a:defRPr sz="9600" b="1"/>
            </a:lvl2pPr>
            <a:lvl3pPr marL="1371600" lvl="2" indent="-228600" algn="l">
              <a:spcBef>
                <a:spcPts val="1720"/>
              </a:spcBef>
              <a:spcAft>
                <a:spcPts val="0"/>
              </a:spcAft>
              <a:buClr>
                <a:schemeClr val="dk1"/>
              </a:buClr>
              <a:buSzPts val="8600"/>
              <a:buNone/>
              <a:defRPr sz="8600" b="1"/>
            </a:lvl3pPr>
            <a:lvl4pPr marL="1828800" lvl="3" indent="-228600" algn="l">
              <a:spcBef>
                <a:spcPts val="1540"/>
              </a:spcBef>
              <a:spcAft>
                <a:spcPts val="0"/>
              </a:spcAft>
              <a:buClr>
                <a:schemeClr val="dk1"/>
              </a:buClr>
              <a:buSzPts val="7700"/>
              <a:buNone/>
              <a:defRPr sz="7700" b="1"/>
            </a:lvl4pPr>
            <a:lvl5pPr marL="2286000" lvl="4" indent="-228600" algn="l">
              <a:spcBef>
                <a:spcPts val="1540"/>
              </a:spcBef>
              <a:spcAft>
                <a:spcPts val="0"/>
              </a:spcAft>
              <a:buClr>
                <a:schemeClr val="dk1"/>
              </a:buClr>
              <a:buSzPts val="7700"/>
              <a:buNone/>
              <a:defRPr sz="7700" b="1"/>
            </a:lvl5pPr>
            <a:lvl6pPr marL="2743200" lvl="5" indent="-228600" algn="l">
              <a:spcBef>
                <a:spcPts val="1540"/>
              </a:spcBef>
              <a:spcAft>
                <a:spcPts val="0"/>
              </a:spcAft>
              <a:buClr>
                <a:schemeClr val="dk1"/>
              </a:buClr>
              <a:buSzPts val="7700"/>
              <a:buNone/>
              <a:defRPr sz="7700" b="1"/>
            </a:lvl6pPr>
            <a:lvl7pPr marL="3200400" lvl="6" indent="-228600" algn="l">
              <a:spcBef>
                <a:spcPts val="1540"/>
              </a:spcBef>
              <a:spcAft>
                <a:spcPts val="0"/>
              </a:spcAft>
              <a:buClr>
                <a:schemeClr val="dk1"/>
              </a:buClr>
              <a:buSzPts val="7700"/>
              <a:buNone/>
              <a:defRPr sz="7700" b="1"/>
            </a:lvl7pPr>
            <a:lvl8pPr marL="3657600" lvl="7" indent="-228600" algn="l">
              <a:spcBef>
                <a:spcPts val="1540"/>
              </a:spcBef>
              <a:spcAft>
                <a:spcPts val="0"/>
              </a:spcAft>
              <a:buClr>
                <a:schemeClr val="dk1"/>
              </a:buClr>
              <a:buSzPts val="7700"/>
              <a:buNone/>
              <a:defRPr sz="7700" b="1"/>
            </a:lvl8pPr>
            <a:lvl9pPr marL="4114800" lvl="8" indent="-228600" algn="l">
              <a:spcBef>
                <a:spcPts val="1540"/>
              </a:spcBef>
              <a:spcAft>
                <a:spcPts val="0"/>
              </a:spcAft>
              <a:buClr>
                <a:schemeClr val="dk1"/>
              </a:buClr>
              <a:buSzPts val="7700"/>
              <a:buNone/>
              <a:defRPr sz="7700" b="1"/>
            </a:lvl9pPr>
          </a:lstStyle>
          <a:p>
            <a:endParaRPr/>
          </a:p>
        </p:txBody>
      </p:sp>
      <p:sp>
        <p:nvSpPr>
          <p:cNvPr id="70" name="Google Shape;70;p8"/>
          <p:cNvSpPr txBox="1">
            <a:spLocks noGrp="1"/>
          </p:cNvSpPr>
          <p:nvPr>
            <p:ph type="body" idx="2"/>
          </p:nvPr>
        </p:nvSpPr>
        <p:spPr>
          <a:xfrm>
            <a:off x="2194560" y="10439400"/>
            <a:ext cx="19392902" cy="18966182"/>
          </a:xfrm>
          <a:prstGeom prst="rect">
            <a:avLst/>
          </a:prstGeom>
          <a:noFill/>
          <a:ln>
            <a:noFill/>
          </a:ln>
        </p:spPr>
        <p:txBody>
          <a:bodyPr spcFirstLastPara="1" wrap="square" lIns="438900" tIns="219450" rIns="438900" bIns="219450" anchor="t" anchorCtr="0">
            <a:normAutofit/>
          </a:bodyPr>
          <a:lstStyle>
            <a:lvl1pPr marL="457200" lvl="0" indent="-958850" algn="l">
              <a:spcBef>
                <a:spcPts val="2300"/>
              </a:spcBef>
              <a:spcAft>
                <a:spcPts val="0"/>
              </a:spcAft>
              <a:buClr>
                <a:schemeClr val="dk1"/>
              </a:buClr>
              <a:buSzPts val="11500"/>
              <a:buChar char="•"/>
              <a:defRPr sz="11500"/>
            </a:lvl1pPr>
            <a:lvl2pPr marL="914400" lvl="1" indent="-838200" algn="l">
              <a:spcBef>
                <a:spcPts val="1920"/>
              </a:spcBef>
              <a:spcAft>
                <a:spcPts val="0"/>
              </a:spcAft>
              <a:buClr>
                <a:schemeClr val="dk1"/>
              </a:buClr>
              <a:buSzPts val="9600"/>
              <a:buChar char="–"/>
              <a:defRPr sz="9600"/>
            </a:lvl2pPr>
            <a:lvl3pPr marL="1371600" lvl="2" indent="-774700" algn="l">
              <a:spcBef>
                <a:spcPts val="1720"/>
              </a:spcBef>
              <a:spcAft>
                <a:spcPts val="0"/>
              </a:spcAft>
              <a:buClr>
                <a:schemeClr val="dk1"/>
              </a:buClr>
              <a:buSzPts val="8600"/>
              <a:buChar char="•"/>
              <a:defRPr sz="8600"/>
            </a:lvl3pPr>
            <a:lvl4pPr marL="1828800" lvl="3" indent="-717550" algn="l">
              <a:spcBef>
                <a:spcPts val="1540"/>
              </a:spcBef>
              <a:spcAft>
                <a:spcPts val="0"/>
              </a:spcAft>
              <a:buClr>
                <a:schemeClr val="dk1"/>
              </a:buClr>
              <a:buSzPts val="7700"/>
              <a:buChar char="–"/>
              <a:defRPr sz="7700"/>
            </a:lvl4pPr>
            <a:lvl5pPr marL="2286000" lvl="4" indent="-717550" algn="l">
              <a:spcBef>
                <a:spcPts val="1540"/>
              </a:spcBef>
              <a:spcAft>
                <a:spcPts val="0"/>
              </a:spcAft>
              <a:buClr>
                <a:schemeClr val="dk1"/>
              </a:buClr>
              <a:buSzPts val="7700"/>
              <a:buChar char="»"/>
              <a:defRPr sz="7700"/>
            </a:lvl5pPr>
            <a:lvl6pPr marL="2743200" lvl="5" indent="-717550" algn="l">
              <a:spcBef>
                <a:spcPts val="1540"/>
              </a:spcBef>
              <a:spcAft>
                <a:spcPts val="0"/>
              </a:spcAft>
              <a:buClr>
                <a:schemeClr val="dk1"/>
              </a:buClr>
              <a:buSzPts val="7700"/>
              <a:buChar char="•"/>
              <a:defRPr sz="7700"/>
            </a:lvl6pPr>
            <a:lvl7pPr marL="3200400" lvl="6" indent="-717550" algn="l">
              <a:spcBef>
                <a:spcPts val="1540"/>
              </a:spcBef>
              <a:spcAft>
                <a:spcPts val="0"/>
              </a:spcAft>
              <a:buClr>
                <a:schemeClr val="dk1"/>
              </a:buClr>
              <a:buSzPts val="7700"/>
              <a:buChar char="•"/>
              <a:defRPr sz="7700"/>
            </a:lvl7pPr>
            <a:lvl8pPr marL="3657600" lvl="7" indent="-717550" algn="l">
              <a:spcBef>
                <a:spcPts val="1540"/>
              </a:spcBef>
              <a:spcAft>
                <a:spcPts val="0"/>
              </a:spcAft>
              <a:buClr>
                <a:schemeClr val="dk1"/>
              </a:buClr>
              <a:buSzPts val="7700"/>
              <a:buChar char="•"/>
              <a:defRPr sz="7700"/>
            </a:lvl8pPr>
            <a:lvl9pPr marL="4114800" lvl="8" indent="-717550" algn="l">
              <a:spcBef>
                <a:spcPts val="1540"/>
              </a:spcBef>
              <a:spcAft>
                <a:spcPts val="0"/>
              </a:spcAft>
              <a:buClr>
                <a:schemeClr val="dk1"/>
              </a:buClr>
              <a:buSzPts val="7700"/>
              <a:buChar char="•"/>
              <a:defRPr sz="7700"/>
            </a:lvl9pPr>
          </a:lstStyle>
          <a:p>
            <a:endParaRPr/>
          </a:p>
        </p:txBody>
      </p:sp>
      <p:sp>
        <p:nvSpPr>
          <p:cNvPr id="71" name="Google Shape;71;p8"/>
          <p:cNvSpPr txBox="1">
            <a:spLocks noGrp="1"/>
          </p:cNvSpPr>
          <p:nvPr>
            <p:ph type="body" idx="3"/>
          </p:nvPr>
        </p:nvSpPr>
        <p:spPr>
          <a:xfrm>
            <a:off x="22296122" y="7368542"/>
            <a:ext cx="19400520" cy="3070858"/>
          </a:xfrm>
          <a:prstGeom prst="rect">
            <a:avLst/>
          </a:prstGeom>
          <a:noFill/>
          <a:ln>
            <a:noFill/>
          </a:ln>
        </p:spPr>
        <p:txBody>
          <a:bodyPr spcFirstLastPara="1" wrap="square" lIns="438900" tIns="219450" rIns="438900" bIns="219450" anchor="b" anchorCtr="0">
            <a:normAutofit/>
          </a:bodyPr>
          <a:lstStyle>
            <a:lvl1pPr marL="457200" lvl="0" indent="-228600" algn="l">
              <a:spcBef>
                <a:spcPts val="2300"/>
              </a:spcBef>
              <a:spcAft>
                <a:spcPts val="0"/>
              </a:spcAft>
              <a:buClr>
                <a:schemeClr val="dk1"/>
              </a:buClr>
              <a:buSzPts val="11500"/>
              <a:buNone/>
              <a:defRPr sz="11500" b="1"/>
            </a:lvl1pPr>
            <a:lvl2pPr marL="914400" lvl="1" indent="-228600" algn="l">
              <a:spcBef>
                <a:spcPts val="1920"/>
              </a:spcBef>
              <a:spcAft>
                <a:spcPts val="0"/>
              </a:spcAft>
              <a:buClr>
                <a:schemeClr val="dk1"/>
              </a:buClr>
              <a:buSzPts val="9600"/>
              <a:buNone/>
              <a:defRPr sz="9600" b="1"/>
            </a:lvl2pPr>
            <a:lvl3pPr marL="1371600" lvl="2" indent="-228600" algn="l">
              <a:spcBef>
                <a:spcPts val="1720"/>
              </a:spcBef>
              <a:spcAft>
                <a:spcPts val="0"/>
              </a:spcAft>
              <a:buClr>
                <a:schemeClr val="dk1"/>
              </a:buClr>
              <a:buSzPts val="8600"/>
              <a:buNone/>
              <a:defRPr sz="8600" b="1"/>
            </a:lvl3pPr>
            <a:lvl4pPr marL="1828800" lvl="3" indent="-228600" algn="l">
              <a:spcBef>
                <a:spcPts val="1540"/>
              </a:spcBef>
              <a:spcAft>
                <a:spcPts val="0"/>
              </a:spcAft>
              <a:buClr>
                <a:schemeClr val="dk1"/>
              </a:buClr>
              <a:buSzPts val="7700"/>
              <a:buNone/>
              <a:defRPr sz="7700" b="1"/>
            </a:lvl4pPr>
            <a:lvl5pPr marL="2286000" lvl="4" indent="-228600" algn="l">
              <a:spcBef>
                <a:spcPts val="1540"/>
              </a:spcBef>
              <a:spcAft>
                <a:spcPts val="0"/>
              </a:spcAft>
              <a:buClr>
                <a:schemeClr val="dk1"/>
              </a:buClr>
              <a:buSzPts val="7700"/>
              <a:buNone/>
              <a:defRPr sz="7700" b="1"/>
            </a:lvl5pPr>
            <a:lvl6pPr marL="2743200" lvl="5" indent="-228600" algn="l">
              <a:spcBef>
                <a:spcPts val="1540"/>
              </a:spcBef>
              <a:spcAft>
                <a:spcPts val="0"/>
              </a:spcAft>
              <a:buClr>
                <a:schemeClr val="dk1"/>
              </a:buClr>
              <a:buSzPts val="7700"/>
              <a:buNone/>
              <a:defRPr sz="7700" b="1"/>
            </a:lvl6pPr>
            <a:lvl7pPr marL="3200400" lvl="6" indent="-228600" algn="l">
              <a:spcBef>
                <a:spcPts val="1540"/>
              </a:spcBef>
              <a:spcAft>
                <a:spcPts val="0"/>
              </a:spcAft>
              <a:buClr>
                <a:schemeClr val="dk1"/>
              </a:buClr>
              <a:buSzPts val="7700"/>
              <a:buNone/>
              <a:defRPr sz="7700" b="1"/>
            </a:lvl7pPr>
            <a:lvl8pPr marL="3657600" lvl="7" indent="-228600" algn="l">
              <a:spcBef>
                <a:spcPts val="1540"/>
              </a:spcBef>
              <a:spcAft>
                <a:spcPts val="0"/>
              </a:spcAft>
              <a:buClr>
                <a:schemeClr val="dk1"/>
              </a:buClr>
              <a:buSzPts val="7700"/>
              <a:buNone/>
              <a:defRPr sz="7700" b="1"/>
            </a:lvl8pPr>
            <a:lvl9pPr marL="4114800" lvl="8" indent="-228600" algn="l">
              <a:spcBef>
                <a:spcPts val="1540"/>
              </a:spcBef>
              <a:spcAft>
                <a:spcPts val="0"/>
              </a:spcAft>
              <a:buClr>
                <a:schemeClr val="dk1"/>
              </a:buClr>
              <a:buSzPts val="7700"/>
              <a:buNone/>
              <a:defRPr sz="7700" b="1"/>
            </a:lvl9pPr>
          </a:lstStyle>
          <a:p>
            <a:endParaRPr/>
          </a:p>
        </p:txBody>
      </p:sp>
      <p:sp>
        <p:nvSpPr>
          <p:cNvPr id="72" name="Google Shape;72;p8"/>
          <p:cNvSpPr txBox="1">
            <a:spLocks noGrp="1"/>
          </p:cNvSpPr>
          <p:nvPr>
            <p:ph type="body" idx="4"/>
          </p:nvPr>
        </p:nvSpPr>
        <p:spPr>
          <a:xfrm>
            <a:off x="22296122" y="10439400"/>
            <a:ext cx="19400520" cy="18966182"/>
          </a:xfrm>
          <a:prstGeom prst="rect">
            <a:avLst/>
          </a:prstGeom>
          <a:noFill/>
          <a:ln>
            <a:noFill/>
          </a:ln>
        </p:spPr>
        <p:txBody>
          <a:bodyPr spcFirstLastPara="1" wrap="square" lIns="438900" tIns="219450" rIns="438900" bIns="219450" anchor="t" anchorCtr="0">
            <a:normAutofit/>
          </a:bodyPr>
          <a:lstStyle>
            <a:lvl1pPr marL="457200" lvl="0" indent="-958850" algn="l">
              <a:spcBef>
                <a:spcPts val="2300"/>
              </a:spcBef>
              <a:spcAft>
                <a:spcPts val="0"/>
              </a:spcAft>
              <a:buClr>
                <a:schemeClr val="dk1"/>
              </a:buClr>
              <a:buSzPts val="11500"/>
              <a:buChar char="•"/>
              <a:defRPr sz="11500"/>
            </a:lvl1pPr>
            <a:lvl2pPr marL="914400" lvl="1" indent="-838200" algn="l">
              <a:spcBef>
                <a:spcPts val="1920"/>
              </a:spcBef>
              <a:spcAft>
                <a:spcPts val="0"/>
              </a:spcAft>
              <a:buClr>
                <a:schemeClr val="dk1"/>
              </a:buClr>
              <a:buSzPts val="9600"/>
              <a:buChar char="–"/>
              <a:defRPr sz="9600"/>
            </a:lvl2pPr>
            <a:lvl3pPr marL="1371600" lvl="2" indent="-774700" algn="l">
              <a:spcBef>
                <a:spcPts val="1720"/>
              </a:spcBef>
              <a:spcAft>
                <a:spcPts val="0"/>
              </a:spcAft>
              <a:buClr>
                <a:schemeClr val="dk1"/>
              </a:buClr>
              <a:buSzPts val="8600"/>
              <a:buChar char="•"/>
              <a:defRPr sz="8600"/>
            </a:lvl3pPr>
            <a:lvl4pPr marL="1828800" lvl="3" indent="-717550" algn="l">
              <a:spcBef>
                <a:spcPts val="1540"/>
              </a:spcBef>
              <a:spcAft>
                <a:spcPts val="0"/>
              </a:spcAft>
              <a:buClr>
                <a:schemeClr val="dk1"/>
              </a:buClr>
              <a:buSzPts val="7700"/>
              <a:buChar char="–"/>
              <a:defRPr sz="7700"/>
            </a:lvl4pPr>
            <a:lvl5pPr marL="2286000" lvl="4" indent="-717550" algn="l">
              <a:spcBef>
                <a:spcPts val="1540"/>
              </a:spcBef>
              <a:spcAft>
                <a:spcPts val="0"/>
              </a:spcAft>
              <a:buClr>
                <a:schemeClr val="dk1"/>
              </a:buClr>
              <a:buSzPts val="7700"/>
              <a:buChar char="»"/>
              <a:defRPr sz="7700"/>
            </a:lvl5pPr>
            <a:lvl6pPr marL="2743200" lvl="5" indent="-717550" algn="l">
              <a:spcBef>
                <a:spcPts val="1540"/>
              </a:spcBef>
              <a:spcAft>
                <a:spcPts val="0"/>
              </a:spcAft>
              <a:buClr>
                <a:schemeClr val="dk1"/>
              </a:buClr>
              <a:buSzPts val="7700"/>
              <a:buChar char="•"/>
              <a:defRPr sz="7700"/>
            </a:lvl6pPr>
            <a:lvl7pPr marL="3200400" lvl="6" indent="-717550" algn="l">
              <a:spcBef>
                <a:spcPts val="1540"/>
              </a:spcBef>
              <a:spcAft>
                <a:spcPts val="0"/>
              </a:spcAft>
              <a:buClr>
                <a:schemeClr val="dk1"/>
              </a:buClr>
              <a:buSzPts val="7700"/>
              <a:buChar char="•"/>
              <a:defRPr sz="7700"/>
            </a:lvl7pPr>
            <a:lvl8pPr marL="3657600" lvl="7" indent="-717550" algn="l">
              <a:spcBef>
                <a:spcPts val="1540"/>
              </a:spcBef>
              <a:spcAft>
                <a:spcPts val="0"/>
              </a:spcAft>
              <a:buClr>
                <a:schemeClr val="dk1"/>
              </a:buClr>
              <a:buSzPts val="7700"/>
              <a:buChar char="•"/>
              <a:defRPr sz="7700"/>
            </a:lvl8pPr>
            <a:lvl9pPr marL="4114800" lvl="8" indent="-717550" algn="l">
              <a:spcBef>
                <a:spcPts val="1540"/>
              </a:spcBef>
              <a:spcAft>
                <a:spcPts val="0"/>
              </a:spcAft>
              <a:buClr>
                <a:schemeClr val="dk1"/>
              </a:buClr>
              <a:buSzPts val="7700"/>
              <a:buChar char="•"/>
              <a:defRPr sz="7700"/>
            </a:lvl9pPr>
          </a:lstStyle>
          <a:p>
            <a:endParaRPr/>
          </a:p>
        </p:txBody>
      </p:sp>
      <p:sp>
        <p:nvSpPr>
          <p:cNvPr id="73" name="Google Shape;73;p8"/>
          <p:cNvSpPr txBox="1">
            <a:spLocks noGrp="1"/>
          </p:cNvSpPr>
          <p:nvPr>
            <p:ph type="dt" idx="10"/>
          </p:nvPr>
        </p:nvSpPr>
        <p:spPr>
          <a:xfrm>
            <a:off x="2194560" y="30510482"/>
            <a:ext cx="10241280" cy="1752600"/>
          </a:xfrm>
          <a:prstGeom prst="rect">
            <a:avLst/>
          </a:prstGeom>
          <a:noFill/>
          <a:ln>
            <a:noFill/>
          </a:ln>
        </p:spPr>
        <p:txBody>
          <a:bodyPr spcFirstLastPara="1" wrap="square" lIns="438900" tIns="219450" rIns="438900" bIns="2194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8"/>
          <p:cNvSpPr txBox="1">
            <a:spLocks noGrp="1"/>
          </p:cNvSpPr>
          <p:nvPr>
            <p:ph type="ftr" idx="11"/>
          </p:nvPr>
        </p:nvSpPr>
        <p:spPr>
          <a:xfrm>
            <a:off x="14996160" y="30510482"/>
            <a:ext cx="13898880" cy="1752600"/>
          </a:xfrm>
          <a:prstGeom prst="rect">
            <a:avLst/>
          </a:prstGeom>
          <a:noFill/>
          <a:ln>
            <a:noFill/>
          </a:ln>
        </p:spPr>
        <p:txBody>
          <a:bodyPr spcFirstLastPara="1" wrap="square" lIns="438900" tIns="219450" rIns="438900" bIns="2194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8"/>
          <p:cNvSpPr txBox="1">
            <a:spLocks noGrp="1"/>
          </p:cNvSpPr>
          <p:nvPr>
            <p:ph type="sldNum" idx="12"/>
          </p:nvPr>
        </p:nvSpPr>
        <p:spPr>
          <a:xfrm>
            <a:off x="31455360" y="30510482"/>
            <a:ext cx="10241280" cy="1752600"/>
          </a:xfrm>
          <a:prstGeom prst="rect">
            <a:avLst/>
          </a:prstGeom>
          <a:noFill/>
          <a:ln>
            <a:noFill/>
          </a:ln>
        </p:spPr>
        <p:txBody>
          <a:bodyPr spcFirstLastPara="1" wrap="square" lIns="438900" tIns="219450" rIns="438900" bIns="21945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Μόνο τίτλος" type="titleOnly">
  <p:cSld name="TITLE_ONLY">
    <p:spTree>
      <p:nvGrpSpPr>
        <p:cNvPr id="1" name="Shape 76"/>
        <p:cNvGrpSpPr/>
        <p:nvPr/>
      </p:nvGrpSpPr>
      <p:grpSpPr>
        <a:xfrm>
          <a:off x="0" y="0"/>
          <a:ext cx="0" cy="0"/>
          <a:chOff x="0" y="0"/>
          <a:chExt cx="0" cy="0"/>
        </a:xfrm>
      </p:grpSpPr>
      <p:sp>
        <p:nvSpPr>
          <p:cNvPr id="77" name="Google Shape;77;p9"/>
          <p:cNvSpPr txBox="1">
            <a:spLocks noGrp="1"/>
          </p:cNvSpPr>
          <p:nvPr>
            <p:ph type="title"/>
          </p:nvPr>
        </p:nvSpPr>
        <p:spPr>
          <a:xfrm>
            <a:off x="2194560" y="1318262"/>
            <a:ext cx="39502080" cy="5486400"/>
          </a:xfrm>
          <a:prstGeom prst="rect">
            <a:avLst/>
          </a:prstGeom>
          <a:noFill/>
          <a:ln>
            <a:noFill/>
          </a:ln>
        </p:spPr>
        <p:txBody>
          <a:bodyPr spcFirstLastPara="1" wrap="square" lIns="438900" tIns="219450" rIns="438900" bIns="21945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 name="Google Shape;78;p9"/>
          <p:cNvSpPr txBox="1">
            <a:spLocks noGrp="1"/>
          </p:cNvSpPr>
          <p:nvPr>
            <p:ph type="dt" idx="10"/>
          </p:nvPr>
        </p:nvSpPr>
        <p:spPr>
          <a:xfrm>
            <a:off x="2194560" y="30510482"/>
            <a:ext cx="10241280" cy="1752600"/>
          </a:xfrm>
          <a:prstGeom prst="rect">
            <a:avLst/>
          </a:prstGeom>
          <a:noFill/>
          <a:ln>
            <a:noFill/>
          </a:ln>
        </p:spPr>
        <p:txBody>
          <a:bodyPr spcFirstLastPara="1" wrap="square" lIns="438900" tIns="219450" rIns="438900" bIns="2194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9"/>
          <p:cNvSpPr txBox="1">
            <a:spLocks noGrp="1"/>
          </p:cNvSpPr>
          <p:nvPr>
            <p:ph type="ftr" idx="11"/>
          </p:nvPr>
        </p:nvSpPr>
        <p:spPr>
          <a:xfrm>
            <a:off x="14996160" y="30510482"/>
            <a:ext cx="13898880" cy="1752600"/>
          </a:xfrm>
          <a:prstGeom prst="rect">
            <a:avLst/>
          </a:prstGeom>
          <a:noFill/>
          <a:ln>
            <a:noFill/>
          </a:ln>
        </p:spPr>
        <p:txBody>
          <a:bodyPr spcFirstLastPara="1" wrap="square" lIns="438900" tIns="219450" rIns="438900" bIns="2194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9"/>
          <p:cNvSpPr txBox="1">
            <a:spLocks noGrp="1"/>
          </p:cNvSpPr>
          <p:nvPr>
            <p:ph type="sldNum" idx="12"/>
          </p:nvPr>
        </p:nvSpPr>
        <p:spPr>
          <a:xfrm>
            <a:off x="31455360" y="30510482"/>
            <a:ext cx="10241280" cy="1752600"/>
          </a:xfrm>
          <a:prstGeom prst="rect">
            <a:avLst/>
          </a:prstGeom>
          <a:noFill/>
          <a:ln>
            <a:noFill/>
          </a:ln>
        </p:spPr>
        <p:txBody>
          <a:bodyPr spcFirstLastPara="1" wrap="square" lIns="438900" tIns="219450" rIns="438900" bIns="21945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Κενή" type="blank">
  <p:cSld name="BLANK">
    <p:spTree>
      <p:nvGrpSpPr>
        <p:cNvPr id="1" name="Shape 81"/>
        <p:cNvGrpSpPr/>
        <p:nvPr/>
      </p:nvGrpSpPr>
      <p:grpSpPr>
        <a:xfrm>
          <a:off x="0" y="0"/>
          <a:ext cx="0" cy="0"/>
          <a:chOff x="0" y="0"/>
          <a:chExt cx="0" cy="0"/>
        </a:xfrm>
      </p:grpSpPr>
      <p:sp>
        <p:nvSpPr>
          <p:cNvPr id="82" name="Google Shape;82;p10"/>
          <p:cNvSpPr txBox="1">
            <a:spLocks noGrp="1"/>
          </p:cNvSpPr>
          <p:nvPr>
            <p:ph type="dt" idx="10"/>
          </p:nvPr>
        </p:nvSpPr>
        <p:spPr>
          <a:xfrm>
            <a:off x="2194560" y="30510482"/>
            <a:ext cx="10241280" cy="1752600"/>
          </a:xfrm>
          <a:prstGeom prst="rect">
            <a:avLst/>
          </a:prstGeom>
          <a:noFill/>
          <a:ln>
            <a:noFill/>
          </a:ln>
        </p:spPr>
        <p:txBody>
          <a:bodyPr spcFirstLastPara="1" wrap="square" lIns="438900" tIns="219450" rIns="438900" bIns="2194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0"/>
          <p:cNvSpPr txBox="1">
            <a:spLocks noGrp="1"/>
          </p:cNvSpPr>
          <p:nvPr>
            <p:ph type="ftr" idx="11"/>
          </p:nvPr>
        </p:nvSpPr>
        <p:spPr>
          <a:xfrm>
            <a:off x="14996160" y="30510482"/>
            <a:ext cx="13898880" cy="1752600"/>
          </a:xfrm>
          <a:prstGeom prst="rect">
            <a:avLst/>
          </a:prstGeom>
          <a:noFill/>
          <a:ln>
            <a:noFill/>
          </a:ln>
        </p:spPr>
        <p:txBody>
          <a:bodyPr spcFirstLastPara="1" wrap="square" lIns="438900" tIns="219450" rIns="438900" bIns="2194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10"/>
          <p:cNvSpPr txBox="1">
            <a:spLocks noGrp="1"/>
          </p:cNvSpPr>
          <p:nvPr>
            <p:ph type="sldNum" idx="12"/>
          </p:nvPr>
        </p:nvSpPr>
        <p:spPr>
          <a:xfrm>
            <a:off x="31455360" y="30510482"/>
            <a:ext cx="10241280" cy="1752600"/>
          </a:xfrm>
          <a:prstGeom prst="rect">
            <a:avLst/>
          </a:prstGeom>
          <a:noFill/>
          <a:ln>
            <a:noFill/>
          </a:ln>
        </p:spPr>
        <p:txBody>
          <a:bodyPr spcFirstLastPara="1" wrap="square" lIns="438900" tIns="219450" rIns="438900" bIns="21945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Περιεχόμενο με λεζάντα" type="objTx">
  <p:cSld name="OBJECT_WITH_CAPTION_TEXT">
    <p:spTree>
      <p:nvGrpSpPr>
        <p:cNvPr id="1" name="Shape 85"/>
        <p:cNvGrpSpPr/>
        <p:nvPr/>
      </p:nvGrpSpPr>
      <p:grpSpPr>
        <a:xfrm>
          <a:off x="0" y="0"/>
          <a:ext cx="0" cy="0"/>
          <a:chOff x="0" y="0"/>
          <a:chExt cx="0" cy="0"/>
        </a:xfrm>
      </p:grpSpPr>
      <p:sp>
        <p:nvSpPr>
          <p:cNvPr id="86" name="Google Shape;86;p11"/>
          <p:cNvSpPr txBox="1">
            <a:spLocks noGrp="1"/>
          </p:cNvSpPr>
          <p:nvPr>
            <p:ph type="title"/>
          </p:nvPr>
        </p:nvSpPr>
        <p:spPr>
          <a:xfrm>
            <a:off x="2194563" y="1310640"/>
            <a:ext cx="14439902" cy="5577840"/>
          </a:xfrm>
          <a:prstGeom prst="rect">
            <a:avLst/>
          </a:prstGeom>
          <a:noFill/>
          <a:ln>
            <a:noFill/>
          </a:ln>
        </p:spPr>
        <p:txBody>
          <a:bodyPr spcFirstLastPara="1" wrap="square" lIns="438900" tIns="219450" rIns="438900" bIns="219450" anchor="b" anchorCtr="0">
            <a:normAutofit/>
          </a:bodyPr>
          <a:lstStyle>
            <a:lvl1pPr lvl="0" algn="l">
              <a:spcBef>
                <a:spcPts val="0"/>
              </a:spcBef>
              <a:spcAft>
                <a:spcPts val="0"/>
              </a:spcAft>
              <a:buClr>
                <a:schemeClr val="dk1"/>
              </a:buClr>
              <a:buSzPts val="9600"/>
              <a:buFont typeface="Calibri"/>
              <a:buNone/>
              <a:defRPr sz="96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7" name="Google Shape;87;p11"/>
          <p:cNvSpPr txBox="1">
            <a:spLocks noGrp="1"/>
          </p:cNvSpPr>
          <p:nvPr>
            <p:ph type="body" idx="1"/>
          </p:nvPr>
        </p:nvSpPr>
        <p:spPr>
          <a:xfrm>
            <a:off x="17160240" y="1310643"/>
            <a:ext cx="24536400" cy="28094942"/>
          </a:xfrm>
          <a:prstGeom prst="rect">
            <a:avLst/>
          </a:prstGeom>
          <a:noFill/>
          <a:ln>
            <a:noFill/>
          </a:ln>
        </p:spPr>
        <p:txBody>
          <a:bodyPr spcFirstLastPara="1" wrap="square" lIns="438900" tIns="219450" rIns="438900" bIns="219450" anchor="t" anchorCtr="0">
            <a:normAutofit/>
          </a:bodyPr>
          <a:lstStyle>
            <a:lvl1pPr marL="457200" lvl="0" indent="-1206500" algn="l">
              <a:spcBef>
                <a:spcPts val="3080"/>
              </a:spcBef>
              <a:spcAft>
                <a:spcPts val="0"/>
              </a:spcAft>
              <a:buClr>
                <a:schemeClr val="dk1"/>
              </a:buClr>
              <a:buSzPts val="15400"/>
              <a:buChar char="•"/>
              <a:defRPr sz="15400"/>
            </a:lvl1pPr>
            <a:lvl2pPr marL="914400" lvl="1" indent="-1079500" algn="l">
              <a:spcBef>
                <a:spcPts val="2680"/>
              </a:spcBef>
              <a:spcAft>
                <a:spcPts val="0"/>
              </a:spcAft>
              <a:buClr>
                <a:schemeClr val="dk1"/>
              </a:buClr>
              <a:buSzPts val="13400"/>
              <a:buChar char="–"/>
              <a:defRPr sz="13400"/>
            </a:lvl2pPr>
            <a:lvl3pPr marL="1371600" lvl="2" indent="-958850" algn="l">
              <a:spcBef>
                <a:spcPts val="2300"/>
              </a:spcBef>
              <a:spcAft>
                <a:spcPts val="0"/>
              </a:spcAft>
              <a:buClr>
                <a:schemeClr val="dk1"/>
              </a:buClr>
              <a:buSzPts val="11500"/>
              <a:buChar char="•"/>
              <a:defRPr sz="11500"/>
            </a:lvl3pPr>
            <a:lvl4pPr marL="1828800" lvl="3" indent="-838200" algn="l">
              <a:spcBef>
                <a:spcPts val="1920"/>
              </a:spcBef>
              <a:spcAft>
                <a:spcPts val="0"/>
              </a:spcAft>
              <a:buClr>
                <a:schemeClr val="dk1"/>
              </a:buClr>
              <a:buSzPts val="9600"/>
              <a:buChar char="–"/>
              <a:defRPr sz="9600"/>
            </a:lvl4pPr>
            <a:lvl5pPr marL="2286000" lvl="4" indent="-838200" algn="l">
              <a:spcBef>
                <a:spcPts val="1920"/>
              </a:spcBef>
              <a:spcAft>
                <a:spcPts val="0"/>
              </a:spcAft>
              <a:buClr>
                <a:schemeClr val="dk1"/>
              </a:buClr>
              <a:buSzPts val="9600"/>
              <a:buChar char="»"/>
              <a:defRPr sz="9600"/>
            </a:lvl5pPr>
            <a:lvl6pPr marL="2743200" lvl="5" indent="-838200" algn="l">
              <a:spcBef>
                <a:spcPts val="1920"/>
              </a:spcBef>
              <a:spcAft>
                <a:spcPts val="0"/>
              </a:spcAft>
              <a:buClr>
                <a:schemeClr val="dk1"/>
              </a:buClr>
              <a:buSzPts val="9600"/>
              <a:buChar char="•"/>
              <a:defRPr sz="9600"/>
            </a:lvl6pPr>
            <a:lvl7pPr marL="3200400" lvl="6" indent="-838200" algn="l">
              <a:spcBef>
                <a:spcPts val="1920"/>
              </a:spcBef>
              <a:spcAft>
                <a:spcPts val="0"/>
              </a:spcAft>
              <a:buClr>
                <a:schemeClr val="dk1"/>
              </a:buClr>
              <a:buSzPts val="9600"/>
              <a:buChar char="•"/>
              <a:defRPr sz="9600"/>
            </a:lvl7pPr>
            <a:lvl8pPr marL="3657600" lvl="7" indent="-838200" algn="l">
              <a:spcBef>
                <a:spcPts val="1920"/>
              </a:spcBef>
              <a:spcAft>
                <a:spcPts val="0"/>
              </a:spcAft>
              <a:buClr>
                <a:schemeClr val="dk1"/>
              </a:buClr>
              <a:buSzPts val="9600"/>
              <a:buChar char="•"/>
              <a:defRPr sz="9600"/>
            </a:lvl8pPr>
            <a:lvl9pPr marL="4114800" lvl="8" indent="-838200" algn="l">
              <a:spcBef>
                <a:spcPts val="1920"/>
              </a:spcBef>
              <a:spcAft>
                <a:spcPts val="0"/>
              </a:spcAft>
              <a:buClr>
                <a:schemeClr val="dk1"/>
              </a:buClr>
              <a:buSzPts val="9600"/>
              <a:buChar char="•"/>
              <a:defRPr sz="9600"/>
            </a:lvl9pPr>
          </a:lstStyle>
          <a:p>
            <a:endParaRPr/>
          </a:p>
        </p:txBody>
      </p:sp>
      <p:sp>
        <p:nvSpPr>
          <p:cNvPr id="88" name="Google Shape;88;p11"/>
          <p:cNvSpPr txBox="1">
            <a:spLocks noGrp="1"/>
          </p:cNvSpPr>
          <p:nvPr>
            <p:ph type="body" idx="2"/>
          </p:nvPr>
        </p:nvSpPr>
        <p:spPr>
          <a:xfrm>
            <a:off x="2194563" y="6888483"/>
            <a:ext cx="14439902" cy="22517102"/>
          </a:xfrm>
          <a:prstGeom prst="rect">
            <a:avLst/>
          </a:prstGeom>
          <a:noFill/>
          <a:ln>
            <a:noFill/>
          </a:ln>
        </p:spPr>
        <p:txBody>
          <a:bodyPr spcFirstLastPara="1" wrap="square" lIns="438900" tIns="219450" rIns="438900" bIns="219450" anchor="t" anchorCtr="0">
            <a:normAutofit/>
          </a:bodyPr>
          <a:lstStyle>
            <a:lvl1pPr marL="457200" lvl="0" indent="-228600" algn="l">
              <a:spcBef>
                <a:spcPts val="1340"/>
              </a:spcBef>
              <a:spcAft>
                <a:spcPts val="0"/>
              </a:spcAft>
              <a:buClr>
                <a:schemeClr val="dk1"/>
              </a:buClr>
              <a:buSzPts val="6700"/>
              <a:buNone/>
              <a:defRPr sz="6700"/>
            </a:lvl1pPr>
            <a:lvl2pPr marL="914400" lvl="1" indent="-228600" algn="l">
              <a:spcBef>
                <a:spcPts val="1160"/>
              </a:spcBef>
              <a:spcAft>
                <a:spcPts val="0"/>
              </a:spcAft>
              <a:buClr>
                <a:schemeClr val="dk1"/>
              </a:buClr>
              <a:buSzPts val="5800"/>
              <a:buNone/>
              <a:defRPr sz="5800"/>
            </a:lvl2pPr>
            <a:lvl3pPr marL="1371600" lvl="2" indent="-228600" algn="l">
              <a:spcBef>
                <a:spcPts val="960"/>
              </a:spcBef>
              <a:spcAft>
                <a:spcPts val="0"/>
              </a:spcAft>
              <a:buClr>
                <a:schemeClr val="dk1"/>
              </a:buClr>
              <a:buSzPts val="4800"/>
              <a:buNone/>
              <a:defRPr sz="4800"/>
            </a:lvl3pPr>
            <a:lvl4pPr marL="1828800" lvl="3" indent="-228600" algn="l">
              <a:spcBef>
                <a:spcPts val="860"/>
              </a:spcBef>
              <a:spcAft>
                <a:spcPts val="0"/>
              </a:spcAft>
              <a:buClr>
                <a:schemeClr val="dk1"/>
              </a:buClr>
              <a:buSzPts val="4300"/>
              <a:buNone/>
              <a:defRPr sz="4300"/>
            </a:lvl4pPr>
            <a:lvl5pPr marL="2286000" lvl="4" indent="-228600" algn="l">
              <a:spcBef>
                <a:spcPts val="860"/>
              </a:spcBef>
              <a:spcAft>
                <a:spcPts val="0"/>
              </a:spcAft>
              <a:buClr>
                <a:schemeClr val="dk1"/>
              </a:buClr>
              <a:buSzPts val="4300"/>
              <a:buNone/>
              <a:defRPr sz="4300"/>
            </a:lvl5pPr>
            <a:lvl6pPr marL="2743200" lvl="5" indent="-228600" algn="l">
              <a:spcBef>
                <a:spcPts val="860"/>
              </a:spcBef>
              <a:spcAft>
                <a:spcPts val="0"/>
              </a:spcAft>
              <a:buClr>
                <a:schemeClr val="dk1"/>
              </a:buClr>
              <a:buSzPts val="4300"/>
              <a:buNone/>
              <a:defRPr sz="4300"/>
            </a:lvl6pPr>
            <a:lvl7pPr marL="3200400" lvl="6" indent="-228600" algn="l">
              <a:spcBef>
                <a:spcPts val="860"/>
              </a:spcBef>
              <a:spcAft>
                <a:spcPts val="0"/>
              </a:spcAft>
              <a:buClr>
                <a:schemeClr val="dk1"/>
              </a:buClr>
              <a:buSzPts val="4300"/>
              <a:buNone/>
              <a:defRPr sz="4300"/>
            </a:lvl7pPr>
            <a:lvl8pPr marL="3657600" lvl="7" indent="-228600" algn="l">
              <a:spcBef>
                <a:spcPts val="860"/>
              </a:spcBef>
              <a:spcAft>
                <a:spcPts val="0"/>
              </a:spcAft>
              <a:buClr>
                <a:schemeClr val="dk1"/>
              </a:buClr>
              <a:buSzPts val="4300"/>
              <a:buNone/>
              <a:defRPr sz="4300"/>
            </a:lvl8pPr>
            <a:lvl9pPr marL="4114800" lvl="8" indent="-228600" algn="l">
              <a:spcBef>
                <a:spcPts val="860"/>
              </a:spcBef>
              <a:spcAft>
                <a:spcPts val="0"/>
              </a:spcAft>
              <a:buClr>
                <a:schemeClr val="dk1"/>
              </a:buClr>
              <a:buSzPts val="4300"/>
              <a:buNone/>
              <a:defRPr sz="4300"/>
            </a:lvl9pPr>
          </a:lstStyle>
          <a:p>
            <a:endParaRPr/>
          </a:p>
        </p:txBody>
      </p:sp>
      <p:sp>
        <p:nvSpPr>
          <p:cNvPr id="89" name="Google Shape;89;p11"/>
          <p:cNvSpPr txBox="1">
            <a:spLocks noGrp="1"/>
          </p:cNvSpPr>
          <p:nvPr>
            <p:ph type="dt" idx="10"/>
          </p:nvPr>
        </p:nvSpPr>
        <p:spPr>
          <a:xfrm>
            <a:off x="2194560" y="30510482"/>
            <a:ext cx="10241280" cy="1752600"/>
          </a:xfrm>
          <a:prstGeom prst="rect">
            <a:avLst/>
          </a:prstGeom>
          <a:noFill/>
          <a:ln>
            <a:noFill/>
          </a:ln>
        </p:spPr>
        <p:txBody>
          <a:bodyPr spcFirstLastPara="1" wrap="square" lIns="438900" tIns="219450" rIns="438900" bIns="2194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11"/>
          <p:cNvSpPr txBox="1">
            <a:spLocks noGrp="1"/>
          </p:cNvSpPr>
          <p:nvPr>
            <p:ph type="ftr" idx="11"/>
          </p:nvPr>
        </p:nvSpPr>
        <p:spPr>
          <a:xfrm>
            <a:off x="14996160" y="30510482"/>
            <a:ext cx="13898880" cy="1752600"/>
          </a:xfrm>
          <a:prstGeom prst="rect">
            <a:avLst/>
          </a:prstGeom>
          <a:noFill/>
          <a:ln>
            <a:noFill/>
          </a:ln>
        </p:spPr>
        <p:txBody>
          <a:bodyPr spcFirstLastPara="1" wrap="square" lIns="438900" tIns="219450" rIns="438900" bIns="2194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11"/>
          <p:cNvSpPr txBox="1">
            <a:spLocks noGrp="1"/>
          </p:cNvSpPr>
          <p:nvPr>
            <p:ph type="sldNum" idx="12"/>
          </p:nvPr>
        </p:nvSpPr>
        <p:spPr>
          <a:xfrm>
            <a:off x="31455360" y="30510482"/>
            <a:ext cx="10241280" cy="1752600"/>
          </a:xfrm>
          <a:prstGeom prst="rect">
            <a:avLst/>
          </a:prstGeom>
          <a:noFill/>
          <a:ln>
            <a:noFill/>
          </a:ln>
        </p:spPr>
        <p:txBody>
          <a:bodyPr spcFirstLastPara="1" wrap="square" lIns="438900" tIns="219450" rIns="438900" bIns="21945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www.posterpresentations.com/how-to-change-the-research-poster-template-colors.html" TargetMode="External"/></Relationships>
</file>

<file path=ppt/slideMasters/_rels/slideMaster2.xml.rels><?xml version="1.0" encoding="UTF-8" standalone="yes"?>
<Relationships xmlns="http://schemas.openxmlformats.org/package/2006/relationships"><Relationship Id="rId3" Type="http://schemas.openxmlformats.org/officeDocument/2006/relationships/hyperlink" Target="https://www.posterpresentations.com/how-to-change-the-research-poster-template-colors.html" TargetMode="External"/><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3" Type="http://schemas.openxmlformats.org/officeDocument/2006/relationships/hyperlink" Target="https://www.posterpresentations.com/how-to-change-the-research-poster-template-colors.html" TargetMode="External"/><Relationship Id="rId2" Type="http://schemas.openxmlformats.org/officeDocument/2006/relationships/theme" Target="../theme/theme4.xml"/><Relationship Id="rId1"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3" Type="http://schemas.openxmlformats.org/officeDocument/2006/relationships/hyperlink" Target="https://www.posterpresentations.com/how-to-change-the-research-poster-template-colors.html" TargetMode="External"/><Relationship Id="rId2" Type="http://schemas.openxmlformats.org/officeDocument/2006/relationships/theme" Target="../theme/theme5.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2194560" y="1318262"/>
            <a:ext cx="39502080" cy="5486400"/>
          </a:xfrm>
          <a:prstGeom prst="rect">
            <a:avLst/>
          </a:prstGeom>
          <a:noFill/>
          <a:ln>
            <a:noFill/>
          </a:ln>
        </p:spPr>
        <p:txBody>
          <a:bodyPr spcFirstLastPara="1" wrap="square" lIns="438900" tIns="219450" rIns="438900" bIns="219450" anchor="ctr" anchorCtr="0">
            <a:normAutofit/>
          </a:bodyPr>
          <a:lstStyle>
            <a:lvl1pPr marR="0" lvl="0" algn="ctr" rtl="0">
              <a:spcBef>
                <a:spcPts val="0"/>
              </a:spcBef>
              <a:spcAft>
                <a:spcPts val="0"/>
              </a:spcAft>
              <a:buClr>
                <a:schemeClr val="dk1"/>
              </a:buClr>
              <a:buSzPts val="21100"/>
              <a:buFont typeface="Calibri"/>
              <a:buNone/>
              <a:defRPr sz="211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
          <p:cNvSpPr txBox="1">
            <a:spLocks noGrp="1"/>
          </p:cNvSpPr>
          <p:nvPr>
            <p:ph type="body" idx="1"/>
          </p:nvPr>
        </p:nvSpPr>
        <p:spPr>
          <a:xfrm>
            <a:off x="2194560" y="7680963"/>
            <a:ext cx="39502080" cy="21724622"/>
          </a:xfrm>
          <a:prstGeom prst="rect">
            <a:avLst/>
          </a:prstGeom>
          <a:noFill/>
          <a:ln>
            <a:noFill/>
          </a:ln>
        </p:spPr>
        <p:txBody>
          <a:bodyPr spcFirstLastPara="1" wrap="square" lIns="438900" tIns="219450" rIns="438900" bIns="219450" anchor="t" anchorCtr="0">
            <a:normAutofit/>
          </a:bodyPr>
          <a:lstStyle>
            <a:lvl1pPr marL="457200" marR="0" lvl="0" indent="-1206500" algn="l" rtl="0">
              <a:spcBef>
                <a:spcPts val="3080"/>
              </a:spcBef>
              <a:spcAft>
                <a:spcPts val="0"/>
              </a:spcAft>
              <a:buClr>
                <a:schemeClr val="dk1"/>
              </a:buClr>
              <a:buSzPts val="15400"/>
              <a:buFont typeface="Arial"/>
              <a:buChar char="•"/>
              <a:defRPr sz="15400" b="0" i="0" u="none" strike="noStrike" cap="none">
                <a:solidFill>
                  <a:schemeClr val="dk1"/>
                </a:solidFill>
                <a:latin typeface="Calibri"/>
                <a:ea typeface="Calibri"/>
                <a:cs typeface="Calibri"/>
                <a:sym typeface="Calibri"/>
              </a:defRPr>
            </a:lvl1pPr>
            <a:lvl2pPr marL="914400" marR="0" lvl="1" indent="-1079500" algn="l" rtl="0">
              <a:spcBef>
                <a:spcPts val="2680"/>
              </a:spcBef>
              <a:spcAft>
                <a:spcPts val="0"/>
              </a:spcAft>
              <a:buClr>
                <a:schemeClr val="dk1"/>
              </a:buClr>
              <a:buSzPts val="13400"/>
              <a:buFont typeface="Arial"/>
              <a:buChar char="–"/>
              <a:defRPr sz="13400" b="0" i="0" u="none" strike="noStrike" cap="none">
                <a:solidFill>
                  <a:schemeClr val="dk1"/>
                </a:solidFill>
                <a:latin typeface="Calibri"/>
                <a:ea typeface="Calibri"/>
                <a:cs typeface="Calibri"/>
                <a:sym typeface="Calibri"/>
              </a:defRPr>
            </a:lvl2pPr>
            <a:lvl3pPr marL="1371600" marR="0" lvl="2" indent="-958850" algn="l" rtl="0">
              <a:spcBef>
                <a:spcPts val="2300"/>
              </a:spcBef>
              <a:spcAft>
                <a:spcPts val="0"/>
              </a:spcAft>
              <a:buClr>
                <a:schemeClr val="dk1"/>
              </a:buClr>
              <a:buSzPts val="11500"/>
              <a:buFont typeface="Arial"/>
              <a:buChar char="•"/>
              <a:defRPr sz="115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2194560" y="30510482"/>
            <a:ext cx="10241280" cy="1752600"/>
          </a:xfrm>
          <a:prstGeom prst="rect">
            <a:avLst/>
          </a:prstGeom>
          <a:noFill/>
          <a:ln>
            <a:noFill/>
          </a:ln>
        </p:spPr>
        <p:txBody>
          <a:bodyPr spcFirstLastPara="1" wrap="square" lIns="438900" tIns="219450" rIns="438900" bIns="219450" anchor="ctr" anchorCtr="0">
            <a:noAutofit/>
          </a:bodyPr>
          <a:lstStyle>
            <a:lvl1pPr marR="0" lvl="0" algn="l" rtl="0">
              <a:spcBef>
                <a:spcPts val="0"/>
              </a:spcBef>
              <a:spcAft>
                <a:spcPts val="0"/>
              </a:spcAft>
              <a:buSzPts val="1400"/>
              <a:buNone/>
              <a:defRPr sz="5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13" name="Google Shape;13;p2"/>
          <p:cNvSpPr txBox="1">
            <a:spLocks noGrp="1"/>
          </p:cNvSpPr>
          <p:nvPr>
            <p:ph type="ftr" idx="11"/>
          </p:nvPr>
        </p:nvSpPr>
        <p:spPr>
          <a:xfrm>
            <a:off x="14996160" y="30510482"/>
            <a:ext cx="13898880" cy="1752600"/>
          </a:xfrm>
          <a:prstGeom prst="rect">
            <a:avLst/>
          </a:prstGeom>
          <a:noFill/>
          <a:ln>
            <a:noFill/>
          </a:ln>
        </p:spPr>
        <p:txBody>
          <a:bodyPr spcFirstLastPara="1" wrap="square" lIns="438900" tIns="219450" rIns="438900" bIns="219450" anchor="ctr" anchorCtr="0">
            <a:noAutofit/>
          </a:bodyPr>
          <a:lstStyle>
            <a:lvl1pPr marR="0" lvl="0" algn="ctr" rtl="0">
              <a:spcBef>
                <a:spcPts val="0"/>
              </a:spcBef>
              <a:spcAft>
                <a:spcPts val="0"/>
              </a:spcAft>
              <a:buSzPts val="1400"/>
              <a:buNone/>
              <a:defRPr sz="5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14" name="Google Shape;14;p2"/>
          <p:cNvSpPr txBox="1">
            <a:spLocks noGrp="1"/>
          </p:cNvSpPr>
          <p:nvPr>
            <p:ph type="sldNum" idx="12"/>
          </p:nvPr>
        </p:nvSpPr>
        <p:spPr>
          <a:xfrm>
            <a:off x="31455360" y="30510482"/>
            <a:ext cx="10241280" cy="1752600"/>
          </a:xfrm>
          <a:prstGeom prst="rect">
            <a:avLst/>
          </a:prstGeom>
          <a:noFill/>
          <a:ln>
            <a:noFill/>
          </a:ln>
        </p:spPr>
        <p:txBody>
          <a:bodyPr spcFirstLastPara="1" wrap="square" lIns="438900" tIns="219450" rIns="438900" bIns="219450" anchor="ctr" anchorCtr="0">
            <a:noAutofit/>
          </a:bodyPr>
          <a:lstStyle>
            <a:lvl1pPr marL="0" marR="0" lvl="0" indent="0" algn="r" rtl="0">
              <a:spcBef>
                <a:spcPts val="0"/>
              </a:spcBef>
              <a:buNone/>
              <a:defRPr sz="5800" b="0" i="0" u="none" strike="noStrike" cap="none">
                <a:solidFill>
                  <a:srgbClr val="888888"/>
                </a:solidFill>
                <a:latin typeface="Calibri"/>
                <a:ea typeface="Calibri"/>
                <a:cs typeface="Calibri"/>
                <a:sym typeface="Calibri"/>
              </a:defRPr>
            </a:lvl1pPr>
            <a:lvl2pPr marL="0" marR="0" lvl="1" indent="0" algn="r" rtl="0">
              <a:spcBef>
                <a:spcPts val="0"/>
              </a:spcBef>
              <a:buNone/>
              <a:defRPr sz="5800" b="0" i="0" u="none" strike="noStrike" cap="none">
                <a:solidFill>
                  <a:srgbClr val="888888"/>
                </a:solidFill>
                <a:latin typeface="Calibri"/>
                <a:ea typeface="Calibri"/>
                <a:cs typeface="Calibri"/>
                <a:sym typeface="Calibri"/>
              </a:defRPr>
            </a:lvl2pPr>
            <a:lvl3pPr marL="0" marR="0" lvl="2" indent="0" algn="r" rtl="0">
              <a:spcBef>
                <a:spcPts val="0"/>
              </a:spcBef>
              <a:buNone/>
              <a:defRPr sz="5800" b="0" i="0" u="none" strike="noStrike" cap="none">
                <a:solidFill>
                  <a:srgbClr val="888888"/>
                </a:solidFill>
                <a:latin typeface="Calibri"/>
                <a:ea typeface="Calibri"/>
                <a:cs typeface="Calibri"/>
                <a:sym typeface="Calibri"/>
              </a:defRPr>
            </a:lvl3pPr>
            <a:lvl4pPr marL="0" marR="0" lvl="3" indent="0" algn="r" rtl="0">
              <a:spcBef>
                <a:spcPts val="0"/>
              </a:spcBef>
              <a:buNone/>
              <a:defRPr sz="5800" b="0" i="0" u="none" strike="noStrike" cap="none">
                <a:solidFill>
                  <a:srgbClr val="888888"/>
                </a:solidFill>
                <a:latin typeface="Calibri"/>
                <a:ea typeface="Calibri"/>
                <a:cs typeface="Calibri"/>
                <a:sym typeface="Calibri"/>
              </a:defRPr>
            </a:lvl4pPr>
            <a:lvl5pPr marL="0" marR="0" lvl="4" indent="0" algn="r" rtl="0">
              <a:spcBef>
                <a:spcPts val="0"/>
              </a:spcBef>
              <a:buNone/>
              <a:defRPr sz="5800" b="0" i="0" u="none" strike="noStrike" cap="none">
                <a:solidFill>
                  <a:srgbClr val="888888"/>
                </a:solidFill>
                <a:latin typeface="Calibri"/>
                <a:ea typeface="Calibri"/>
                <a:cs typeface="Calibri"/>
                <a:sym typeface="Calibri"/>
              </a:defRPr>
            </a:lvl5pPr>
            <a:lvl6pPr marL="0" marR="0" lvl="5" indent="0" algn="r" rtl="0">
              <a:spcBef>
                <a:spcPts val="0"/>
              </a:spcBef>
              <a:buNone/>
              <a:defRPr sz="5800" b="0" i="0" u="none" strike="noStrike" cap="none">
                <a:solidFill>
                  <a:srgbClr val="888888"/>
                </a:solidFill>
                <a:latin typeface="Calibri"/>
                <a:ea typeface="Calibri"/>
                <a:cs typeface="Calibri"/>
                <a:sym typeface="Calibri"/>
              </a:defRPr>
            </a:lvl6pPr>
            <a:lvl7pPr marL="0" marR="0" lvl="6" indent="0" algn="r" rtl="0">
              <a:spcBef>
                <a:spcPts val="0"/>
              </a:spcBef>
              <a:buNone/>
              <a:defRPr sz="5800" b="0" i="0" u="none" strike="noStrike" cap="none">
                <a:solidFill>
                  <a:srgbClr val="888888"/>
                </a:solidFill>
                <a:latin typeface="Calibri"/>
                <a:ea typeface="Calibri"/>
                <a:cs typeface="Calibri"/>
                <a:sym typeface="Calibri"/>
              </a:defRPr>
            </a:lvl7pPr>
            <a:lvl8pPr marL="0" marR="0" lvl="7" indent="0" algn="r" rtl="0">
              <a:spcBef>
                <a:spcPts val="0"/>
              </a:spcBef>
              <a:buNone/>
              <a:defRPr sz="5800" b="0" i="0" u="none" strike="noStrike" cap="none">
                <a:solidFill>
                  <a:srgbClr val="888888"/>
                </a:solidFill>
                <a:latin typeface="Calibri"/>
                <a:ea typeface="Calibri"/>
                <a:cs typeface="Calibri"/>
                <a:sym typeface="Calibri"/>
              </a:defRPr>
            </a:lvl8pPr>
            <a:lvl9pPr marL="0" marR="0" lvl="8" indent="0" algn="r" rtl="0">
              <a:spcBef>
                <a:spcPts val="0"/>
              </a:spcBef>
              <a:buNone/>
              <a:defRPr sz="5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
        <p:nvSpPr>
          <p:cNvPr id="15" name="Google Shape;15;p2"/>
          <p:cNvSpPr/>
          <p:nvPr/>
        </p:nvSpPr>
        <p:spPr>
          <a:xfrm>
            <a:off x="446073" y="5475145"/>
            <a:ext cx="10058400" cy="26736675"/>
          </a:xfrm>
          <a:prstGeom prst="roundRect">
            <a:avLst>
              <a:gd name="adj" fmla="val 1956"/>
            </a:avLst>
          </a:prstGeom>
          <a:gradFill>
            <a:gsLst>
              <a:gs pos="0">
                <a:srgbClr val="FBD4B4"/>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sp>
        <p:nvSpPr>
          <p:cNvPr id="16" name="Google Shape;16;p2"/>
          <p:cNvSpPr/>
          <p:nvPr/>
        </p:nvSpPr>
        <p:spPr>
          <a:xfrm>
            <a:off x="11428937" y="5475142"/>
            <a:ext cx="10058400" cy="26736675"/>
          </a:xfrm>
          <a:prstGeom prst="roundRect">
            <a:avLst>
              <a:gd name="adj" fmla="val 1956"/>
            </a:avLst>
          </a:prstGeom>
          <a:gradFill>
            <a:gsLst>
              <a:gs pos="0">
                <a:srgbClr val="FBD4B4"/>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sp>
        <p:nvSpPr>
          <p:cNvPr id="17" name="Google Shape;17;p2"/>
          <p:cNvSpPr/>
          <p:nvPr/>
        </p:nvSpPr>
        <p:spPr>
          <a:xfrm>
            <a:off x="22411801" y="5475143"/>
            <a:ext cx="10058400" cy="26736675"/>
          </a:xfrm>
          <a:prstGeom prst="roundRect">
            <a:avLst>
              <a:gd name="adj" fmla="val 1956"/>
            </a:avLst>
          </a:prstGeom>
          <a:gradFill>
            <a:gsLst>
              <a:gs pos="0">
                <a:srgbClr val="FBD4B4"/>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sp>
        <p:nvSpPr>
          <p:cNvPr id="18" name="Google Shape;18;p2"/>
          <p:cNvSpPr/>
          <p:nvPr/>
        </p:nvSpPr>
        <p:spPr>
          <a:xfrm>
            <a:off x="33394664" y="5475144"/>
            <a:ext cx="10058400" cy="26736675"/>
          </a:xfrm>
          <a:prstGeom prst="roundRect">
            <a:avLst>
              <a:gd name="adj" fmla="val 1956"/>
            </a:avLst>
          </a:prstGeom>
          <a:gradFill>
            <a:gsLst>
              <a:gs pos="0">
                <a:srgbClr val="FBD4B4"/>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sp>
        <p:nvSpPr>
          <p:cNvPr id="19" name="Google Shape;19;p2"/>
          <p:cNvSpPr/>
          <p:nvPr/>
        </p:nvSpPr>
        <p:spPr>
          <a:xfrm>
            <a:off x="0" y="0"/>
            <a:ext cx="43891200" cy="4800600"/>
          </a:xfrm>
          <a:prstGeom prst="roundRect">
            <a:avLst>
              <a:gd name="adj" fmla="val 1956"/>
            </a:avLst>
          </a:prstGeom>
          <a:gradFill>
            <a:gsLst>
              <a:gs pos="0">
                <a:srgbClr val="FBD4B4"/>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cxnSp>
        <p:nvCxnSpPr>
          <p:cNvPr id="20" name="Google Shape;20;p2"/>
          <p:cNvCxnSpPr/>
          <p:nvPr/>
        </p:nvCxnSpPr>
        <p:spPr>
          <a:xfrm>
            <a:off x="0" y="4800600"/>
            <a:ext cx="43891200" cy="0"/>
          </a:xfrm>
          <a:prstGeom prst="straightConnector1">
            <a:avLst/>
          </a:prstGeom>
          <a:noFill/>
          <a:ln w="174625" cap="flat" cmpd="sng">
            <a:solidFill>
              <a:srgbClr val="FBD4B4"/>
            </a:solidFill>
            <a:prstDash val="solid"/>
            <a:round/>
            <a:headEnd type="none" w="sm" len="sm"/>
            <a:tailEnd type="none" w="sm" len="sm"/>
          </a:ln>
        </p:spPr>
      </p:cxnSp>
      <p:sp>
        <p:nvSpPr>
          <p:cNvPr id="21" name="Google Shape;21;p2"/>
          <p:cNvSpPr txBox="1"/>
          <p:nvPr/>
        </p:nvSpPr>
        <p:spPr>
          <a:xfrm>
            <a:off x="1484177" y="32124583"/>
            <a:ext cx="2514600" cy="379588"/>
          </a:xfrm>
          <a:prstGeom prst="rect">
            <a:avLst/>
          </a:prstGeom>
          <a:noFill/>
          <a:ln>
            <a:noFill/>
          </a:ln>
        </p:spPr>
        <p:txBody>
          <a:bodyPr spcFirstLastPara="1" wrap="square" lIns="91250" tIns="45600" rIns="91250" bIns="45600" anchor="t" anchorCtr="0">
            <a:spAutoFit/>
          </a:bodyPr>
          <a:lstStyle/>
          <a:p>
            <a:pPr marL="0" marR="0" lvl="0" indent="0" algn="l" rtl="0">
              <a:lnSpc>
                <a:spcPct val="65000"/>
              </a:lnSpc>
              <a:spcBef>
                <a:spcPts val="0"/>
              </a:spcBef>
              <a:spcAft>
                <a:spcPts val="0"/>
              </a:spcAft>
              <a:buNone/>
            </a:pPr>
            <a:r>
              <a:rPr lang="en-US" sz="700" b="1" i="0" u="none" strike="noStrike" cap="none">
                <a:solidFill>
                  <a:srgbClr val="BFBFBF"/>
                </a:solidFill>
                <a:latin typeface="Arial"/>
                <a:ea typeface="Arial"/>
                <a:cs typeface="Arial"/>
                <a:sym typeface="Arial"/>
              </a:rPr>
              <a:t>RESEARCH POSTER PRESENTATION DESIGN © 2019</a:t>
            </a:r>
            <a:endParaRPr/>
          </a:p>
          <a:p>
            <a:pPr marL="0" marR="0" lvl="0" indent="0" algn="l" rtl="0">
              <a:lnSpc>
                <a:spcPct val="65000"/>
              </a:lnSpc>
              <a:spcBef>
                <a:spcPts val="600"/>
              </a:spcBef>
              <a:spcAft>
                <a:spcPts val="0"/>
              </a:spcAft>
              <a:buNone/>
            </a:pPr>
            <a:r>
              <a:rPr lang="en-US" sz="1200" b="1" i="0" u="none" strike="noStrike" cap="none">
                <a:solidFill>
                  <a:srgbClr val="BFBFBF"/>
                </a:solidFill>
                <a:latin typeface="Arial"/>
                <a:ea typeface="Arial"/>
                <a:cs typeface="Arial"/>
                <a:sym typeface="Arial"/>
              </a:rPr>
              <a:t>www.PosterPresentations.com</a:t>
            </a:r>
            <a:endParaRPr/>
          </a:p>
        </p:txBody>
      </p:sp>
      <p:graphicFrame>
        <p:nvGraphicFramePr>
          <p:cNvPr id="22" name="Google Shape;22;p2"/>
          <p:cNvGraphicFramePr/>
          <p:nvPr/>
        </p:nvGraphicFramePr>
        <p:xfrm>
          <a:off x="-10611120" y="14098"/>
          <a:ext cx="9776875" cy="32679250"/>
        </p:xfrm>
        <a:graphic>
          <a:graphicData uri="http://schemas.openxmlformats.org/drawingml/2006/table">
            <a:tbl>
              <a:tblPr firstRow="1" bandRow="1">
                <a:noFill/>
                <a:tableStyleId>{75EA6E77-6067-4B1A-962E-09F6DE45F57D}</a:tableStyleId>
              </a:tblPr>
              <a:tblGrid>
                <a:gridCol w="4192250">
                  <a:extLst>
                    <a:ext uri="{9D8B030D-6E8A-4147-A177-3AD203B41FA5}">
                      <a16:colId xmlns:a16="http://schemas.microsoft.com/office/drawing/2014/main" val="20000"/>
                    </a:ext>
                  </a:extLst>
                </a:gridCol>
                <a:gridCol w="5584625">
                  <a:extLst>
                    <a:ext uri="{9D8B030D-6E8A-4147-A177-3AD203B41FA5}">
                      <a16:colId xmlns:a16="http://schemas.microsoft.com/office/drawing/2014/main" val="20001"/>
                    </a:ext>
                  </a:extLst>
                </a:gridCol>
              </a:tblGrid>
              <a:tr h="1329125">
                <a:tc gridSpan="2">
                  <a:txBody>
                    <a:bodyPr/>
                    <a:lstStyle/>
                    <a:p>
                      <a:pPr marL="0" marR="0" lvl="0" indent="0" algn="ctr" rtl="0">
                        <a:lnSpc>
                          <a:spcPct val="100000"/>
                        </a:lnSpc>
                        <a:spcBef>
                          <a:spcPts val="0"/>
                        </a:spcBef>
                        <a:spcAft>
                          <a:spcPts val="0"/>
                        </a:spcAft>
                        <a:buClr>
                          <a:srgbClr val="1F3A4E"/>
                        </a:buClr>
                        <a:buSzPts val="3600"/>
                        <a:buFont typeface="Arial Black"/>
                        <a:buNone/>
                      </a:pPr>
                      <a:r>
                        <a:rPr lang="en-US" sz="3600" b="0" u="none" strike="noStrike" cap="none">
                          <a:solidFill>
                            <a:srgbClr val="1F3A4E"/>
                          </a:solidFill>
                          <a:latin typeface="Arial Black"/>
                          <a:ea typeface="Arial Black"/>
                          <a:cs typeface="Arial Black"/>
                          <a:sym typeface="Arial Black"/>
                        </a:rPr>
                        <a:t>QUICK START GUIDE</a:t>
                      </a:r>
                      <a:br>
                        <a:rPr lang="en-US" sz="3600" b="0" u="none" strike="noStrike" cap="none">
                          <a:solidFill>
                            <a:srgbClr val="1F3A4E"/>
                          </a:solidFill>
                          <a:latin typeface="Arial Black"/>
                          <a:ea typeface="Arial Black"/>
                          <a:cs typeface="Arial Black"/>
                          <a:sym typeface="Arial Black"/>
                        </a:rPr>
                      </a:br>
                      <a:r>
                        <a:rPr lang="en-US" sz="2800" b="1" u="none" strike="noStrike" cap="none">
                          <a:solidFill>
                            <a:srgbClr val="FF0000"/>
                          </a:solidFill>
                          <a:latin typeface="Trebuchet MS"/>
                          <a:ea typeface="Trebuchet MS"/>
                          <a:cs typeface="Trebuchet MS"/>
                          <a:sym typeface="Trebuchet MS"/>
                        </a:rPr>
                        <a:t>(THIS SIDEBAR WILL NOT PRINT)</a:t>
                      </a:r>
                      <a:endParaRPr sz="3600" b="1" u="none" strike="noStrike" cap="none">
                        <a:solidFill>
                          <a:schemeClr val="lt1"/>
                        </a:solidFill>
                        <a:latin typeface="Trebuchet MS"/>
                        <a:ea typeface="Trebuchet MS"/>
                        <a:cs typeface="Trebuchet MS"/>
                        <a:sym typeface="Trebuchet MS"/>
                      </a:endParaRPr>
                    </a:p>
                  </a:txBody>
                  <a:tcPr marL="182875" marR="91450" marT="137150" marB="45725">
                    <a:solidFill>
                      <a:srgbClr val="FFC000"/>
                    </a:solidFill>
                  </a:tcPr>
                </a:tc>
                <a:tc hMerge="1">
                  <a:txBody>
                    <a:bodyPr/>
                    <a:lstStyle/>
                    <a:p>
                      <a:endParaRPr lang="el-GR"/>
                    </a:p>
                  </a:txBody>
                  <a:tcPr/>
                </a:tc>
                <a:extLst>
                  <a:ext uri="{0D108BD9-81ED-4DB2-BD59-A6C34878D82A}">
                    <a16:rowId xmlns:a16="http://schemas.microsoft.com/office/drawing/2014/main" val="10000"/>
                  </a:ext>
                </a:extLst>
              </a:tr>
              <a:tr h="4206625">
                <a:tc gridSpan="2">
                  <a:txBody>
                    <a:bodyPr/>
                    <a:lstStyle/>
                    <a:p>
                      <a:pPr marL="0" marR="0" lvl="0" indent="0" algn="l" rtl="0">
                        <a:spcBef>
                          <a:spcPts val="0"/>
                        </a:spcBef>
                        <a:spcAft>
                          <a:spcPts val="0"/>
                        </a:spcAft>
                        <a:buNone/>
                      </a:pPr>
                      <a:r>
                        <a:rPr lang="en-US" sz="2000" i="0" u="none" strike="noStrike" cap="none">
                          <a:solidFill>
                            <a:srgbClr val="D9D9D9"/>
                          </a:solidFill>
                          <a:latin typeface="Arial"/>
                          <a:ea typeface="Arial"/>
                          <a:cs typeface="Arial"/>
                          <a:sym typeface="Arial"/>
                        </a:rPr>
                        <a:t>This PowerPoint template produces a </a:t>
                      </a:r>
                      <a:r>
                        <a:rPr lang="en-US" sz="2000" i="0" u="none" strike="noStrike" cap="none">
                          <a:solidFill>
                            <a:srgbClr val="FFC000"/>
                          </a:solidFill>
                          <a:latin typeface="Arial"/>
                          <a:ea typeface="Arial"/>
                          <a:cs typeface="Arial"/>
                          <a:sym typeface="Arial"/>
                        </a:rPr>
                        <a:t>36"x48" </a:t>
                      </a:r>
                      <a:r>
                        <a:rPr lang="en-US" sz="2000" i="0" u="none" strike="noStrike" cap="none">
                          <a:solidFill>
                            <a:srgbClr val="D9D9D9"/>
                          </a:solidFill>
                          <a:latin typeface="Arial"/>
                          <a:ea typeface="Arial"/>
                          <a:cs typeface="Arial"/>
                          <a:sym typeface="Arial"/>
                        </a:rPr>
                        <a:t>presentation poster. You can use it to create your research poster by placing your title, subtitle, text, tables, charts and photos. </a:t>
                      </a:r>
                      <a:endParaRPr/>
                    </a:p>
                    <a:p>
                      <a:pPr marL="0" marR="0" lvl="0" indent="0" algn="l" rtl="0">
                        <a:spcBef>
                          <a:spcPts val="0"/>
                        </a:spcBef>
                        <a:spcAft>
                          <a:spcPts val="0"/>
                        </a:spcAft>
                        <a:buNone/>
                      </a:pPr>
                      <a:endParaRPr sz="2000" i="0" u="none" strike="noStrike" cap="none">
                        <a:solidFill>
                          <a:srgbClr val="D9D9D9"/>
                        </a:solidFill>
                        <a:latin typeface="Arial"/>
                        <a:ea typeface="Arial"/>
                        <a:cs typeface="Arial"/>
                        <a:sym typeface="Arial"/>
                      </a:endParaRPr>
                    </a:p>
                    <a:p>
                      <a:pPr marL="0" marR="0" lvl="0" indent="0" algn="l" rtl="0">
                        <a:spcBef>
                          <a:spcPts val="0"/>
                        </a:spcBef>
                        <a:spcAft>
                          <a:spcPts val="0"/>
                        </a:spcAft>
                        <a:buNone/>
                      </a:pPr>
                      <a:r>
                        <a:rPr lang="en-US" sz="2000" i="0" u="none" strike="noStrike" cap="none">
                          <a:solidFill>
                            <a:srgbClr val="D9D9D9"/>
                          </a:solidFill>
                          <a:latin typeface="Arial"/>
                          <a:ea typeface="Arial"/>
                          <a:cs typeface="Arial"/>
                          <a:sym typeface="Arial"/>
                        </a:rPr>
                        <a:t>We provide a series of online tutorials that will guide you through the poster design process and answer your poster production questions. For complete template tutorials, go online to </a:t>
                      </a:r>
                      <a:r>
                        <a:rPr lang="en-US" sz="2000" i="0" u="none" strike="noStrike" cap="none">
                          <a:solidFill>
                            <a:srgbClr val="FFC000"/>
                          </a:solidFill>
                          <a:latin typeface="Arial"/>
                          <a:ea typeface="Arial"/>
                          <a:cs typeface="Arial"/>
                          <a:sym typeface="Arial"/>
                        </a:rPr>
                        <a:t>PosterPresentations.com</a:t>
                      </a:r>
                      <a:r>
                        <a:rPr lang="en-US" sz="2000" i="0" u="none" strike="noStrike" cap="none">
                          <a:solidFill>
                            <a:srgbClr val="D9D9D9"/>
                          </a:solidFill>
                          <a:latin typeface="Arial"/>
                          <a:ea typeface="Arial"/>
                          <a:cs typeface="Arial"/>
                          <a:sym typeface="Arial"/>
                        </a:rPr>
                        <a:t> and click on the  </a:t>
                      </a:r>
                      <a:r>
                        <a:rPr lang="en-US" sz="2000" i="0" u="none" strike="noStrike" cap="none">
                          <a:solidFill>
                            <a:srgbClr val="FFC000"/>
                          </a:solidFill>
                          <a:latin typeface="Arial"/>
                          <a:ea typeface="Arial"/>
                          <a:cs typeface="Arial"/>
                          <a:sym typeface="Arial"/>
                        </a:rPr>
                        <a:t>HELP DESK</a:t>
                      </a:r>
                      <a:r>
                        <a:rPr lang="en-US" sz="2000" i="0" u="none" strike="noStrike" cap="none">
                          <a:solidFill>
                            <a:srgbClr val="D9D9D9"/>
                          </a:solidFill>
                          <a:latin typeface="Arial"/>
                          <a:ea typeface="Arial"/>
                          <a:cs typeface="Arial"/>
                          <a:sym typeface="Arial"/>
                        </a:rPr>
                        <a:t> tab.</a:t>
                      </a:r>
                      <a:endParaRPr/>
                    </a:p>
                    <a:p>
                      <a:pPr marL="0" marR="0" lvl="0" indent="0" algn="l" rtl="0">
                        <a:spcBef>
                          <a:spcPts val="0"/>
                        </a:spcBef>
                        <a:spcAft>
                          <a:spcPts val="0"/>
                        </a:spcAft>
                        <a:buNone/>
                      </a:pPr>
                      <a:endParaRPr sz="2000" i="0" u="none" strike="noStrike" cap="none">
                        <a:solidFill>
                          <a:srgbClr val="D9D9D9"/>
                        </a:solidFill>
                        <a:latin typeface="Arial"/>
                        <a:ea typeface="Arial"/>
                        <a:cs typeface="Arial"/>
                        <a:sym typeface="Arial"/>
                      </a:endParaRPr>
                    </a:p>
                    <a:p>
                      <a:pPr marL="0" marR="0" lvl="0" indent="0" algn="l" rtl="0">
                        <a:spcBef>
                          <a:spcPts val="0"/>
                        </a:spcBef>
                        <a:spcAft>
                          <a:spcPts val="0"/>
                        </a:spcAft>
                        <a:buNone/>
                      </a:pPr>
                      <a:r>
                        <a:rPr lang="en-US" sz="2000" i="0" u="none" strike="noStrike" cap="none">
                          <a:solidFill>
                            <a:srgbClr val="D9D9D9"/>
                          </a:solidFill>
                          <a:latin typeface="Arial"/>
                          <a:ea typeface="Arial"/>
                          <a:cs typeface="Arial"/>
                          <a:sym typeface="Arial"/>
                        </a:rPr>
                        <a:t>To print your poster using our same-day professional printing service, go online to </a:t>
                      </a:r>
                      <a:r>
                        <a:rPr lang="en-US" sz="2000" i="0" u="none" strike="noStrike" cap="none">
                          <a:solidFill>
                            <a:srgbClr val="FFC000"/>
                          </a:solidFill>
                          <a:latin typeface="Arial"/>
                          <a:ea typeface="Arial"/>
                          <a:cs typeface="Arial"/>
                          <a:sym typeface="Arial"/>
                        </a:rPr>
                        <a:t>PosterPresentations.com</a:t>
                      </a:r>
                      <a:r>
                        <a:rPr lang="en-US" sz="2000" i="0" u="none" strike="noStrike" cap="none">
                          <a:solidFill>
                            <a:srgbClr val="D9D9D9"/>
                          </a:solidFill>
                          <a:latin typeface="Arial"/>
                          <a:ea typeface="Arial"/>
                          <a:cs typeface="Arial"/>
                          <a:sym typeface="Arial"/>
                        </a:rPr>
                        <a:t> and click on "</a:t>
                      </a:r>
                      <a:r>
                        <a:rPr lang="en-US" sz="2000" i="0" u="none" strike="noStrike" cap="none">
                          <a:solidFill>
                            <a:srgbClr val="FFC000"/>
                          </a:solidFill>
                          <a:latin typeface="Arial"/>
                          <a:ea typeface="Arial"/>
                          <a:cs typeface="Arial"/>
                          <a:sym typeface="Arial"/>
                        </a:rPr>
                        <a:t>Order your poster</a:t>
                      </a:r>
                      <a:r>
                        <a:rPr lang="en-US" sz="2000" i="0" u="none" strike="noStrike" cap="none">
                          <a:solidFill>
                            <a:srgbClr val="D9D9D9"/>
                          </a:solidFill>
                          <a:latin typeface="Arial"/>
                          <a:ea typeface="Arial"/>
                          <a:cs typeface="Arial"/>
                          <a:sym typeface="Arial"/>
                        </a:rPr>
                        <a:t>".</a:t>
                      </a:r>
                      <a:endParaRPr sz="2000" b="1" u="none" strike="noStrike" cap="none">
                        <a:solidFill>
                          <a:srgbClr val="D9D9D9"/>
                        </a:solidFill>
                        <a:latin typeface="Arial"/>
                        <a:ea typeface="Arial"/>
                        <a:cs typeface="Arial"/>
                        <a:sym typeface="Arial"/>
                      </a:endParaRPr>
                    </a:p>
                  </a:txBody>
                  <a:tcPr marL="182875" marR="91450" marT="137150" marB="45725">
                    <a:solidFill>
                      <a:srgbClr val="010101"/>
                    </a:solidFill>
                  </a:tcPr>
                </a:tc>
                <a:tc hMerge="1">
                  <a:txBody>
                    <a:bodyPr/>
                    <a:lstStyle/>
                    <a:p>
                      <a:endParaRPr lang="el-GR"/>
                    </a:p>
                  </a:txBody>
                  <a:tcPr/>
                </a:tc>
                <a:extLst>
                  <a:ext uri="{0D108BD9-81ED-4DB2-BD59-A6C34878D82A}">
                    <a16:rowId xmlns:a16="http://schemas.microsoft.com/office/drawing/2014/main" val="10001"/>
                  </a:ext>
                </a:extLst>
              </a:tr>
              <a:tr h="4572425">
                <a:tc>
                  <a:txBody>
                    <a:bodyPr/>
                    <a:lstStyle/>
                    <a:p>
                      <a:pPr marL="0" marR="0" lvl="0" indent="0" algn="ctr" rtl="0">
                        <a:spcBef>
                          <a:spcPts val="0"/>
                        </a:spcBef>
                        <a:spcAft>
                          <a:spcPts val="0"/>
                        </a:spcAft>
                        <a:buNone/>
                      </a:pPr>
                      <a:endParaRPr sz="2000" u="none" strike="noStrike" cap="none">
                        <a:solidFill>
                          <a:srgbClr val="1F3A4E"/>
                        </a:solidFill>
                      </a:endParaRPr>
                    </a:p>
                    <a:p>
                      <a:pPr marL="0" marR="0" lvl="0" indent="0" algn="ctr" rtl="0">
                        <a:spcBef>
                          <a:spcPts val="0"/>
                        </a:spcBef>
                        <a:spcAft>
                          <a:spcPts val="0"/>
                        </a:spcAft>
                        <a:buNone/>
                      </a:pPr>
                      <a:endParaRPr sz="2000" u="none" strike="noStrike" cap="none">
                        <a:solidFill>
                          <a:srgbClr val="1F3A4E"/>
                        </a:solidFill>
                      </a:endParaRPr>
                    </a:p>
                    <a:p>
                      <a:pPr marL="0" marR="0" lvl="0" indent="0" algn="ctr" rtl="0">
                        <a:spcBef>
                          <a:spcPts val="0"/>
                        </a:spcBef>
                        <a:spcAft>
                          <a:spcPts val="0"/>
                        </a:spcAft>
                        <a:buNone/>
                      </a:pPr>
                      <a:r>
                        <a:rPr lang="en-US" sz="2000" u="none" strike="noStrike" cap="none">
                          <a:solidFill>
                            <a:schemeClr val="lt1"/>
                          </a:solidFill>
                          <a:latin typeface="Arial"/>
                          <a:ea typeface="Arial"/>
                          <a:cs typeface="Arial"/>
                          <a:sym typeface="Arial"/>
                        </a:rPr>
                        <a:t>This is a template for a </a:t>
                      </a:r>
                      <a:endParaRPr/>
                    </a:p>
                    <a:p>
                      <a:pPr marL="0" marR="0" lvl="0" indent="0" algn="ctr" rtl="0">
                        <a:spcBef>
                          <a:spcPts val="0"/>
                        </a:spcBef>
                        <a:spcAft>
                          <a:spcPts val="0"/>
                        </a:spcAft>
                        <a:buNone/>
                      </a:pPr>
                      <a:r>
                        <a:rPr lang="en-US" sz="2000" u="none" strike="noStrike" cap="none">
                          <a:solidFill>
                            <a:schemeClr val="lt1"/>
                          </a:solidFill>
                          <a:latin typeface="Arial"/>
                          <a:ea typeface="Arial"/>
                          <a:cs typeface="Arial"/>
                          <a:sym typeface="Arial"/>
                        </a:rPr>
                        <a:t>presentation poster</a:t>
                      </a:r>
                      <a:br>
                        <a:rPr lang="en-US" sz="2000" u="none" strike="noStrike" cap="none">
                          <a:solidFill>
                            <a:schemeClr val="lt1"/>
                          </a:solidFill>
                          <a:latin typeface="Arial"/>
                          <a:ea typeface="Arial"/>
                          <a:cs typeface="Arial"/>
                          <a:sym typeface="Arial"/>
                        </a:rPr>
                      </a:br>
                      <a:r>
                        <a:rPr lang="en-US" sz="3600" b="1" u="none" strike="noStrike" cap="none">
                          <a:solidFill>
                            <a:srgbClr val="FFC000"/>
                          </a:solidFill>
                          <a:latin typeface="Arial"/>
                          <a:ea typeface="Arial"/>
                          <a:cs typeface="Arial"/>
                          <a:sym typeface="Arial"/>
                        </a:rPr>
                        <a:t>36 inches tall</a:t>
                      </a:r>
                      <a:br>
                        <a:rPr lang="en-US" sz="3600" b="1" u="none" strike="noStrike" cap="none">
                          <a:solidFill>
                            <a:srgbClr val="FFC000"/>
                          </a:solidFill>
                          <a:latin typeface="Arial"/>
                          <a:ea typeface="Arial"/>
                          <a:cs typeface="Arial"/>
                          <a:sym typeface="Arial"/>
                        </a:rPr>
                      </a:br>
                      <a:r>
                        <a:rPr lang="en-US" sz="3600" b="1" u="none" strike="noStrike" cap="none">
                          <a:solidFill>
                            <a:srgbClr val="FFC000"/>
                          </a:solidFill>
                          <a:latin typeface="Arial"/>
                          <a:ea typeface="Arial"/>
                          <a:cs typeface="Arial"/>
                          <a:sym typeface="Arial"/>
                        </a:rPr>
                        <a:t>by</a:t>
                      </a:r>
                      <a:br>
                        <a:rPr lang="en-US" sz="3600" b="1" u="none" strike="noStrike" cap="none">
                          <a:solidFill>
                            <a:srgbClr val="FFC000"/>
                          </a:solidFill>
                          <a:latin typeface="Arial"/>
                          <a:ea typeface="Arial"/>
                          <a:cs typeface="Arial"/>
                          <a:sym typeface="Arial"/>
                        </a:rPr>
                      </a:br>
                      <a:r>
                        <a:rPr lang="en-US" sz="3600" b="1" u="none" strike="noStrike" cap="none">
                          <a:solidFill>
                            <a:srgbClr val="FFC000"/>
                          </a:solidFill>
                          <a:latin typeface="Arial"/>
                          <a:ea typeface="Arial"/>
                          <a:cs typeface="Arial"/>
                          <a:sym typeface="Arial"/>
                        </a:rPr>
                        <a:t>48 inches wide</a:t>
                      </a:r>
                      <a:br>
                        <a:rPr lang="en-US" sz="2000" u="none" strike="noStrike" cap="none">
                          <a:solidFill>
                            <a:schemeClr val="lt1"/>
                          </a:solidFill>
                          <a:latin typeface="Arial"/>
                          <a:ea typeface="Arial"/>
                          <a:cs typeface="Arial"/>
                          <a:sym typeface="Arial"/>
                        </a:rPr>
                      </a:br>
                      <a:endParaRPr sz="2000" u="none" strike="noStrike" cap="none">
                        <a:solidFill>
                          <a:srgbClr val="1F3A4E"/>
                        </a:solidFill>
                      </a:endParaRPr>
                    </a:p>
                  </a:txBody>
                  <a:tcPr marL="91450" marR="91450" marT="45725" marB="45725">
                    <a:solidFill>
                      <a:srgbClr val="010101"/>
                    </a:solidFill>
                  </a:tcPr>
                </a:tc>
                <a:tc>
                  <a:txBody>
                    <a:bodyPr/>
                    <a:lstStyle/>
                    <a:p>
                      <a:pPr marL="0" marR="0" lvl="0" indent="0" algn="l" rtl="0">
                        <a:lnSpc>
                          <a:spcPct val="100000"/>
                        </a:lnSpc>
                        <a:spcBef>
                          <a:spcPts val="0"/>
                        </a:spcBef>
                        <a:spcAft>
                          <a:spcPts val="0"/>
                        </a:spcAft>
                        <a:buClr>
                          <a:srgbClr val="FFC000"/>
                        </a:buClr>
                        <a:buSzPts val="2400"/>
                        <a:buFont typeface="Arial"/>
                        <a:buNone/>
                      </a:pPr>
                      <a:r>
                        <a:rPr lang="en-US" sz="2400" b="1" u="none" strike="noStrike" cap="none">
                          <a:solidFill>
                            <a:srgbClr val="FFC000"/>
                          </a:solidFill>
                          <a:latin typeface="Arial"/>
                          <a:ea typeface="Arial"/>
                          <a:cs typeface="Arial"/>
                          <a:sym typeface="Arial"/>
                        </a:rPr>
                        <a:t>Important: Check the template size</a:t>
                      </a:r>
                      <a:br>
                        <a:rPr lang="en-US" sz="2000" b="0" u="none" strike="noStrike" cap="none">
                          <a:solidFill>
                            <a:srgbClr val="FFC000"/>
                          </a:solidFill>
                          <a:latin typeface="Arial"/>
                          <a:ea typeface="Arial"/>
                          <a:cs typeface="Arial"/>
                          <a:sym typeface="Arial"/>
                        </a:rPr>
                      </a:br>
                      <a:r>
                        <a:rPr lang="en-US" sz="2000" b="0" u="none" strike="noStrike" cap="none">
                          <a:solidFill>
                            <a:srgbClr val="D9D9D9"/>
                          </a:solidFill>
                          <a:latin typeface="Arial"/>
                          <a:ea typeface="Arial"/>
                          <a:cs typeface="Arial"/>
                          <a:sym typeface="Arial"/>
                        </a:rPr>
                        <a:t>Before you start working on your poster and to avoid printing problems check that you have downloaded and that you are using the correct size template for your poster presentation.</a:t>
                      </a:r>
                      <a:br>
                        <a:rPr lang="en-US" sz="2000" b="0" u="none" strike="noStrike" cap="none">
                          <a:solidFill>
                            <a:srgbClr val="D9D9D9"/>
                          </a:solidFill>
                          <a:latin typeface="Arial"/>
                          <a:ea typeface="Arial"/>
                          <a:cs typeface="Arial"/>
                          <a:sym typeface="Arial"/>
                        </a:rPr>
                      </a:br>
                      <a:r>
                        <a:rPr lang="en-US" sz="2000" b="0" u="none" strike="noStrike" cap="none">
                          <a:solidFill>
                            <a:srgbClr val="D9D9D9"/>
                          </a:solidFill>
                          <a:latin typeface="Arial"/>
                          <a:ea typeface="Arial"/>
                          <a:cs typeface="Arial"/>
                          <a:sym typeface="Arial"/>
                        </a:rPr>
                        <a:t>This template can also be printed at the following sizes without distortion and without any additional formatting:</a:t>
                      </a:r>
                      <a:br>
                        <a:rPr lang="en-US" sz="2000" b="0" u="none" strike="noStrike" cap="none">
                          <a:solidFill>
                            <a:srgbClr val="D9D9D9"/>
                          </a:solidFill>
                          <a:latin typeface="Arial"/>
                          <a:ea typeface="Arial"/>
                          <a:cs typeface="Arial"/>
                          <a:sym typeface="Arial"/>
                        </a:rPr>
                      </a:br>
                      <a:r>
                        <a:rPr lang="en-US" sz="2000" b="0" u="none" strike="noStrike" cap="none">
                          <a:solidFill>
                            <a:srgbClr val="FFC000"/>
                          </a:solidFill>
                          <a:latin typeface="Arial"/>
                          <a:ea typeface="Arial"/>
                          <a:cs typeface="Arial"/>
                          <a:sym typeface="Arial"/>
                        </a:rPr>
                        <a:t>30 tall x 40 wide</a:t>
                      </a:r>
                      <a:br>
                        <a:rPr lang="en-US" sz="2000" b="0" u="none" strike="noStrike" cap="none">
                          <a:solidFill>
                            <a:srgbClr val="FFC000"/>
                          </a:solidFill>
                          <a:latin typeface="Arial"/>
                          <a:ea typeface="Arial"/>
                          <a:cs typeface="Arial"/>
                          <a:sym typeface="Arial"/>
                        </a:rPr>
                      </a:br>
                      <a:r>
                        <a:rPr lang="en-US" sz="2000" b="0" u="none" strike="noStrike" cap="none">
                          <a:solidFill>
                            <a:srgbClr val="FFC000"/>
                          </a:solidFill>
                          <a:latin typeface="Arial"/>
                          <a:ea typeface="Arial"/>
                          <a:cs typeface="Arial"/>
                          <a:sym typeface="Arial"/>
                        </a:rPr>
                        <a:t>42 tall x 56 wide</a:t>
                      </a:r>
                      <a:br>
                        <a:rPr lang="en-US" sz="2000" b="0" u="none" strike="noStrike" cap="none">
                          <a:solidFill>
                            <a:srgbClr val="FFC000"/>
                          </a:solidFill>
                          <a:latin typeface="Arial"/>
                          <a:ea typeface="Arial"/>
                          <a:cs typeface="Arial"/>
                          <a:sym typeface="Arial"/>
                        </a:rPr>
                      </a:br>
                      <a:r>
                        <a:rPr lang="en-US" sz="2000" b="0" u="none" strike="noStrike" cap="none">
                          <a:solidFill>
                            <a:srgbClr val="FFC000"/>
                          </a:solidFill>
                          <a:latin typeface="Arial"/>
                          <a:ea typeface="Arial"/>
                          <a:cs typeface="Arial"/>
                          <a:sym typeface="Arial"/>
                        </a:rPr>
                        <a:t>48 tall x 64 wide</a:t>
                      </a:r>
                      <a:endParaRPr/>
                    </a:p>
                  </a:txBody>
                  <a:tcPr marL="182875" marR="91450" marT="137150" marB="45725">
                    <a:solidFill>
                      <a:srgbClr val="010101"/>
                    </a:solidFill>
                  </a:tcPr>
                </a:tc>
                <a:extLst>
                  <a:ext uri="{0D108BD9-81ED-4DB2-BD59-A6C34878D82A}">
                    <a16:rowId xmlns:a16="http://schemas.microsoft.com/office/drawing/2014/main" val="10002"/>
                  </a:ext>
                </a:extLst>
              </a:tr>
              <a:tr h="4288700">
                <a:tc>
                  <a:txBody>
                    <a:bodyPr/>
                    <a:lstStyle/>
                    <a:p>
                      <a:pPr marL="0" marR="0" lvl="0" indent="0" algn="l" rtl="0">
                        <a:spcBef>
                          <a:spcPts val="0"/>
                        </a:spcBef>
                        <a:spcAft>
                          <a:spcPts val="0"/>
                        </a:spcAft>
                        <a:buNone/>
                      </a:pPr>
                      <a:endParaRPr sz="2000">
                        <a:solidFill>
                          <a:srgbClr val="1F3A4E"/>
                        </a:solidFill>
                      </a:endParaRPr>
                    </a:p>
                  </a:txBody>
                  <a:tcPr marL="91450" marR="91450" marT="45725" marB="45725"/>
                </a:tc>
                <a:tc>
                  <a:txBody>
                    <a:bodyPr/>
                    <a:lstStyle/>
                    <a:p>
                      <a:pPr marL="0" marR="0" lvl="0" indent="0" algn="l" rtl="0">
                        <a:spcBef>
                          <a:spcPts val="0"/>
                        </a:spcBef>
                        <a:spcAft>
                          <a:spcPts val="0"/>
                        </a:spcAft>
                        <a:buNone/>
                      </a:pPr>
                      <a:r>
                        <a:rPr lang="en-US" sz="2400" b="1">
                          <a:solidFill>
                            <a:srgbClr val="FFC000"/>
                          </a:solidFill>
                          <a:latin typeface="Arial"/>
                          <a:ea typeface="Arial"/>
                          <a:cs typeface="Arial"/>
                          <a:sym typeface="Arial"/>
                        </a:rPr>
                        <a:t>How to </a:t>
                      </a:r>
                      <a:r>
                        <a:rPr lang="en-US" sz="4000" b="1">
                          <a:solidFill>
                            <a:srgbClr val="FFC000"/>
                          </a:solidFill>
                          <a:latin typeface="Arial"/>
                          <a:ea typeface="Arial"/>
                          <a:cs typeface="Arial"/>
                          <a:sym typeface="Arial"/>
                        </a:rPr>
                        <a:t>Zoom in </a:t>
                      </a:r>
                      <a:r>
                        <a:rPr lang="en-US" sz="2400" b="1">
                          <a:solidFill>
                            <a:srgbClr val="FFC000"/>
                          </a:solidFill>
                          <a:latin typeface="Arial"/>
                          <a:ea typeface="Arial"/>
                          <a:cs typeface="Arial"/>
                          <a:sym typeface="Arial"/>
                        </a:rPr>
                        <a:t>and </a:t>
                      </a:r>
                      <a:r>
                        <a:rPr lang="en-US" sz="1800" b="1">
                          <a:solidFill>
                            <a:srgbClr val="FFC000"/>
                          </a:solidFill>
                          <a:latin typeface="Arial"/>
                          <a:ea typeface="Arial"/>
                          <a:cs typeface="Arial"/>
                          <a:sym typeface="Arial"/>
                        </a:rPr>
                        <a:t>out</a:t>
                      </a:r>
                      <a:endParaRPr sz="2400" b="1">
                        <a:solidFill>
                          <a:srgbClr val="FFC000"/>
                        </a:solidFill>
                        <a:latin typeface="Arial"/>
                        <a:ea typeface="Arial"/>
                        <a:cs typeface="Arial"/>
                        <a:sym typeface="Arial"/>
                      </a:endParaRPr>
                    </a:p>
                    <a:p>
                      <a:pPr marL="0" marR="0" lvl="0" indent="0" algn="l" rtl="0">
                        <a:spcBef>
                          <a:spcPts val="0"/>
                        </a:spcBef>
                        <a:spcAft>
                          <a:spcPts val="0"/>
                        </a:spcAft>
                        <a:buNone/>
                      </a:pPr>
                      <a:r>
                        <a:rPr lang="en-US" sz="2000" b="0">
                          <a:solidFill>
                            <a:srgbClr val="D9D9D9"/>
                          </a:solidFill>
                          <a:latin typeface="Arial"/>
                          <a:ea typeface="Arial"/>
                          <a:cs typeface="Arial"/>
                          <a:sym typeface="Arial"/>
                        </a:rPr>
                        <a:t>Use the PowerPoint zoom tool to adjust the screen magnification to view comfortably. PowerPoint provides 2 ways to zoom: </a:t>
                      </a:r>
                      <a:br>
                        <a:rPr lang="en-US" sz="2000" b="0">
                          <a:solidFill>
                            <a:srgbClr val="D9D9D9"/>
                          </a:solidFill>
                          <a:latin typeface="Arial"/>
                          <a:ea typeface="Arial"/>
                          <a:cs typeface="Arial"/>
                          <a:sym typeface="Arial"/>
                        </a:rPr>
                      </a:br>
                      <a:r>
                        <a:rPr lang="en-US" sz="2000" b="0">
                          <a:solidFill>
                            <a:srgbClr val="FFC000"/>
                          </a:solidFill>
                          <a:latin typeface="Arial"/>
                          <a:ea typeface="Arial"/>
                          <a:cs typeface="Arial"/>
                          <a:sym typeface="Arial"/>
                        </a:rPr>
                        <a:t>1. </a:t>
                      </a:r>
                      <a:r>
                        <a:rPr lang="en-US" sz="2000" b="0">
                          <a:solidFill>
                            <a:srgbClr val="D9D9D9"/>
                          </a:solidFill>
                          <a:latin typeface="Arial"/>
                          <a:ea typeface="Arial"/>
                          <a:cs typeface="Arial"/>
                          <a:sym typeface="Arial"/>
                        </a:rPr>
                        <a:t>On the top menu bar click on the VIEW tab and then click on ZOOM. Choose the zoom percentage that works best for you. </a:t>
                      </a:r>
                      <a:br>
                        <a:rPr lang="en-US" sz="2000" b="0">
                          <a:solidFill>
                            <a:srgbClr val="D9D9D9"/>
                          </a:solidFill>
                          <a:latin typeface="Arial"/>
                          <a:ea typeface="Arial"/>
                          <a:cs typeface="Arial"/>
                          <a:sym typeface="Arial"/>
                        </a:rPr>
                      </a:br>
                      <a:r>
                        <a:rPr lang="en-US" sz="2000" b="0">
                          <a:solidFill>
                            <a:srgbClr val="FFC000"/>
                          </a:solidFill>
                          <a:latin typeface="Arial"/>
                          <a:ea typeface="Arial"/>
                          <a:cs typeface="Arial"/>
                          <a:sym typeface="Arial"/>
                        </a:rPr>
                        <a:t>2. </a:t>
                      </a:r>
                      <a:r>
                        <a:rPr lang="en-US" sz="2000" b="0">
                          <a:solidFill>
                            <a:srgbClr val="D9D9D9"/>
                          </a:solidFill>
                          <a:latin typeface="Arial"/>
                          <a:ea typeface="Arial"/>
                          <a:cs typeface="Arial"/>
                          <a:sym typeface="Arial"/>
                        </a:rPr>
                        <a:t>For better zoom flexibility, use the zoom slider at the bottom right of the window.</a:t>
                      </a:r>
                      <a:endParaRPr/>
                    </a:p>
                  </a:txBody>
                  <a:tcPr marL="182875" marR="91450" marT="137150" marB="45725">
                    <a:solidFill>
                      <a:srgbClr val="010101"/>
                    </a:solidFill>
                  </a:tcPr>
                </a:tc>
                <a:extLst>
                  <a:ext uri="{0D108BD9-81ED-4DB2-BD59-A6C34878D82A}">
                    <a16:rowId xmlns:a16="http://schemas.microsoft.com/office/drawing/2014/main" val="10003"/>
                  </a:ext>
                </a:extLst>
              </a:tr>
              <a:tr h="1800525">
                <a:tc gridSpan="2">
                  <a:txBody>
                    <a:bodyPr/>
                    <a:lstStyle/>
                    <a:p>
                      <a:pPr marL="0" marR="0" lvl="0" indent="0" algn="l" rtl="0">
                        <a:lnSpc>
                          <a:spcPct val="100000"/>
                        </a:lnSpc>
                        <a:spcBef>
                          <a:spcPts val="0"/>
                        </a:spcBef>
                        <a:spcAft>
                          <a:spcPts val="0"/>
                        </a:spcAft>
                        <a:buClr>
                          <a:srgbClr val="FFC000"/>
                        </a:buClr>
                        <a:buSzPts val="2400"/>
                        <a:buFont typeface="Arial"/>
                        <a:buNone/>
                      </a:pPr>
                      <a:r>
                        <a:rPr lang="en-US" sz="2400" b="1">
                          <a:solidFill>
                            <a:srgbClr val="FFC000"/>
                          </a:solidFill>
                          <a:latin typeface="Arial"/>
                          <a:ea typeface="Arial"/>
                          <a:cs typeface="Arial"/>
                          <a:sym typeface="Arial"/>
                        </a:rPr>
                        <a:t>Ruler and Guides</a:t>
                      </a:r>
                      <a:br>
                        <a:rPr lang="en-US" sz="2000" b="0">
                          <a:solidFill>
                            <a:srgbClr val="FFC000"/>
                          </a:solidFill>
                          <a:latin typeface="Arial"/>
                          <a:ea typeface="Arial"/>
                          <a:cs typeface="Arial"/>
                          <a:sym typeface="Arial"/>
                        </a:rPr>
                      </a:br>
                      <a:r>
                        <a:rPr lang="en-US" sz="2000" b="0">
                          <a:solidFill>
                            <a:srgbClr val="D9D9D9"/>
                          </a:solidFill>
                          <a:latin typeface="Arial"/>
                          <a:ea typeface="Arial"/>
                          <a:cs typeface="Arial"/>
                          <a:sym typeface="Arial"/>
                        </a:rPr>
                        <a:t>The dotted lines on his poster template are guides.  The horizontal and vertical guides will help you align your poster elements accurately. Text boxes and other elements will ”snap” to the guides and stay within the boundaries of the columns. To hide the guides go to VIEW and uncheck the Guides box.</a:t>
                      </a:r>
                      <a:endParaRPr/>
                    </a:p>
                  </a:txBody>
                  <a:tcPr marL="91450" marR="91450" marT="45725" marB="45725">
                    <a:solidFill>
                      <a:srgbClr val="010101"/>
                    </a:solidFill>
                  </a:tcPr>
                </a:tc>
                <a:tc hMerge="1">
                  <a:txBody>
                    <a:bodyPr/>
                    <a:lstStyle/>
                    <a:p>
                      <a:endParaRPr lang="el-GR"/>
                    </a:p>
                  </a:txBody>
                  <a:tcPr/>
                </a:tc>
                <a:extLst>
                  <a:ext uri="{0D108BD9-81ED-4DB2-BD59-A6C34878D82A}">
                    <a16:rowId xmlns:a16="http://schemas.microsoft.com/office/drawing/2014/main" val="10004"/>
                  </a:ext>
                </a:extLst>
              </a:tr>
              <a:tr h="3824350">
                <a:tc>
                  <a:txBody>
                    <a:bodyPr/>
                    <a:lstStyle/>
                    <a:p>
                      <a:pPr marL="0" marR="0" lvl="0" indent="0" algn="l" rtl="0">
                        <a:spcBef>
                          <a:spcPts val="0"/>
                        </a:spcBef>
                        <a:spcAft>
                          <a:spcPts val="0"/>
                        </a:spcAft>
                        <a:buNone/>
                      </a:pPr>
                      <a:endParaRPr sz="2000">
                        <a:solidFill>
                          <a:srgbClr val="1F3A4E"/>
                        </a:solidFill>
                      </a:endParaRPr>
                    </a:p>
                  </a:txBody>
                  <a:tcPr marL="91450" marR="91450" marT="45725" marB="45725"/>
                </a:tc>
                <a:tc>
                  <a:txBody>
                    <a:bodyPr/>
                    <a:lstStyle/>
                    <a:p>
                      <a:pPr marL="0" marR="0" lvl="1" indent="0" algn="l" rtl="0">
                        <a:spcBef>
                          <a:spcPts val="0"/>
                        </a:spcBef>
                        <a:spcAft>
                          <a:spcPts val="0"/>
                        </a:spcAft>
                        <a:buNone/>
                      </a:pPr>
                      <a:r>
                        <a:rPr lang="en-US" sz="2400" b="1" u="none" strike="noStrike" cap="none">
                          <a:solidFill>
                            <a:srgbClr val="FFC000"/>
                          </a:solidFill>
                          <a:latin typeface="Arial"/>
                          <a:ea typeface="Arial"/>
                          <a:cs typeface="Arial"/>
                          <a:sym typeface="Arial"/>
                        </a:rPr>
                        <a:t>Headers and text containers</a:t>
                      </a:r>
                      <a:br>
                        <a:rPr lang="en-US" sz="2000" b="0" u="none" strike="noStrike" cap="none">
                          <a:solidFill>
                            <a:schemeClr val="lt1"/>
                          </a:solidFill>
                          <a:latin typeface="Arial"/>
                          <a:ea typeface="Arial"/>
                          <a:cs typeface="Arial"/>
                          <a:sym typeface="Arial"/>
                        </a:rPr>
                      </a:br>
                      <a:r>
                        <a:rPr lang="en-US" sz="2000" b="0" u="none" strike="noStrike" cap="none">
                          <a:solidFill>
                            <a:srgbClr val="D9D9D9"/>
                          </a:solidFill>
                          <a:latin typeface="Arial"/>
                          <a:ea typeface="Arial"/>
                          <a:cs typeface="Arial"/>
                          <a:sym typeface="Arial"/>
                        </a:rPr>
                        <a:t>Included in this template are commonly used section headers such as Abstract, Objectives, Methods, Results, etc. </a:t>
                      </a:r>
                      <a:br>
                        <a:rPr lang="en-US" sz="2000" b="0" u="none" strike="noStrike" cap="none">
                          <a:solidFill>
                            <a:schemeClr val="lt1"/>
                          </a:solidFill>
                          <a:latin typeface="Arial"/>
                          <a:ea typeface="Arial"/>
                          <a:cs typeface="Arial"/>
                          <a:sym typeface="Arial"/>
                        </a:rPr>
                      </a:br>
                      <a:r>
                        <a:rPr lang="en-US" sz="2000" b="0" u="none" strike="noStrike" cap="none">
                          <a:solidFill>
                            <a:srgbClr val="FFC000"/>
                          </a:solidFill>
                          <a:latin typeface="Arial"/>
                          <a:ea typeface="Arial"/>
                          <a:cs typeface="Arial"/>
                          <a:sym typeface="Arial"/>
                        </a:rPr>
                        <a:t>-</a:t>
                      </a:r>
                      <a:r>
                        <a:rPr lang="en-US" sz="2000" b="0" u="none" strike="noStrike" cap="none">
                          <a:solidFill>
                            <a:schemeClr val="lt1"/>
                          </a:solidFill>
                          <a:latin typeface="Arial"/>
                          <a:ea typeface="Arial"/>
                          <a:cs typeface="Arial"/>
                          <a:sym typeface="Arial"/>
                        </a:rPr>
                        <a:t> </a:t>
                      </a:r>
                      <a:r>
                        <a:rPr lang="en-US" sz="2000" b="0" u="none" strike="noStrike" cap="none">
                          <a:solidFill>
                            <a:srgbClr val="D9D9D9"/>
                          </a:solidFill>
                          <a:latin typeface="Arial"/>
                          <a:ea typeface="Arial"/>
                          <a:cs typeface="Arial"/>
                          <a:sym typeface="Arial"/>
                        </a:rPr>
                        <a:t>Click inside a section header to add its text. </a:t>
                      </a:r>
                      <a:br>
                        <a:rPr lang="en-US" sz="2000" b="0" u="none" strike="noStrike" cap="none">
                          <a:solidFill>
                            <a:schemeClr val="lt1"/>
                          </a:solidFill>
                          <a:latin typeface="Arial"/>
                          <a:ea typeface="Arial"/>
                          <a:cs typeface="Arial"/>
                          <a:sym typeface="Arial"/>
                        </a:rPr>
                      </a:br>
                      <a:r>
                        <a:rPr lang="en-US" sz="2000" b="0" u="none" strike="noStrike" cap="none">
                          <a:solidFill>
                            <a:srgbClr val="FFC000"/>
                          </a:solidFill>
                          <a:latin typeface="Arial"/>
                          <a:ea typeface="Arial"/>
                          <a:cs typeface="Arial"/>
                          <a:sym typeface="Arial"/>
                        </a:rPr>
                        <a:t>-</a:t>
                      </a:r>
                      <a:r>
                        <a:rPr lang="en-US" sz="2000" b="0" u="none" strike="noStrike" cap="none">
                          <a:solidFill>
                            <a:schemeClr val="lt1"/>
                          </a:solidFill>
                          <a:latin typeface="Arial"/>
                          <a:ea typeface="Arial"/>
                          <a:cs typeface="Arial"/>
                          <a:sym typeface="Arial"/>
                        </a:rPr>
                        <a:t> </a:t>
                      </a:r>
                      <a:r>
                        <a:rPr lang="en-US" sz="2000" b="0" u="none" strike="noStrike" cap="none">
                          <a:solidFill>
                            <a:srgbClr val="D9D9D9"/>
                          </a:solidFill>
                          <a:latin typeface="Arial"/>
                          <a:ea typeface="Arial"/>
                          <a:cs typeface="Arial"/>
                          <a:sym typeface="Arial"/>
                        </a:rPr>
                        <a:t>To add another header, click on edge of the section box so that it is outlined. Copy and paste it. </a:t>
                      </a:r>
                      <a:br>
                        <a:rPr lang="en-US" sz="2000" b="0" u="none" strike="noStrike" cap="none">
                          <a:solidFill>
                            <a:schemeClr val="lt1"/>
                          </a:solidFill>
                          <a:latin typeface="Arial"/>
                          <a:ea typeface="Arial"/>
                          <a:cs typeface="Arial"/>
                          <a:sym typeface="Arial"/>
                        </a:rPr>
                      </a:br>
                      <a:r>
                        <a:rPr lang="en-US" sz="2000" b="0" u="none" strike="noStrike" cap="none">
                          <a:solidFill>
                            <a:srgbClr val="FFC000"/>
                          </a:solidFill>
                          <a:latin typeface="Arial"/>
                          <a:ea typeface="Arial"/>
                          <a:cs typeface="Arial"/>
                          <a:sym typeface="Arial"/>
                        </a:rPr>
                        <a:t>-</a:t>
                      </a:r>
                      <a:r>
                        <a:rPr lang="en-US" sz="2000" b="0" u="none" strike="noStrike" cap="none">
                          <a:solidFill>
                            <a:schemeClr val="lt1"/>
                          </a:solidFill>
                          <a:latin typeface="Arial"/>
                          <a:ea typeface="Arial"/>
                          <a:cs typeface="Arial"/>
                          <a:sym typeface="Arial"/>
                        </a:rPr>
                        <a:t> </a:t>
                      </a:r>
                      <a:r>
                        <a:rPr lang="en-US" sz="2000" b="0" u="none" strike="noStrike" cap="none">
                          <a:solidFill>
                            <a:srgbClr val="D9D9D9"/>
                          </a:solidFill>
                          <a:latin typeface="Arial"/>
                          <a:ea typeface="Arial"/>
                          <a:cs typeface="Arial"/>
                          <a:sym typeface="Arial"/>
                        </a:rPr>
                        <a:t>To increase its size, click on the white circles and expand to the the desired size.</a:t>
                      </a:r>
                      <a:endParaRPr/>
                    </a:p>
                  </a:txBody>
                  <a:tcPr marL="182875" marR="91450" marT="137150" marB="45725">
                    <a:solidFill>
                      <a:srgbClr val="010101"/>
                    </a:solidFill>
                  </a:tcPr>
                </a:tc>
                <a:extLst>
                  <a:ext uri="{0D108BD9-81ED-4DB2-BD59-A6C34878D82A}">
                    <a16:rowId xmlns:a16="http://schemas.microsoft.com/office/drawing/2014/main" val="10005"/>
                  </a:ext>
                </a:extLst>
              </a:tr>
              <a:tr h="3519125">
                <a:tc gridSpan="2">
                  <a:txBody>
                    <a:bodyPr/>
                    <a:lstStyle/>
                    <a:p>
                      <a:pPr marL="0" marR="0" lvl="0" indent="0" algn="l" rtl="0">
                        <a:spcBef>
                          <a:spcPts val="0"/>
                        </a:spcBef>
                        <a:spcAft>
                          <a:spcPts val="0"/>
                        </a:spcAft>
                        <a:buNone/>
                      </a:pPr>
                      <a:r>
                        <a:rPr lang="en-US" sz="2400" b="1">
                          <a:solidFill>
                            <a:srgbClr val="FFC000"/>
                          </a:solidFill>
                          <a:latin typeface="Arial"/>
                          <a:ea typeface="Arial"/>
                          <a:cs typeface="Arial"/>
                          <a:sym typeface="Arial"/>
                        </a:rPr>
                        <a:t>Adding content to the poster</a:t>
                      </a:r>
                      <a:endParaRPr/>
                    </a:p>
                    <a:p>
                      <a:pPr marL="0" marR="0" lvl="0" indent="0" algn="l" rtl="0">
                        <a:spcBef>
                          <a:spcPts val="0"/>
                        </a:spcBef>
                        <a:spcAft>
                          <a:spcPts val="0"/>
                        </a:spcAft>
                        <a:buNone/>
                      </a:pPr>
                      <a:r>
                        <a:rPr lang="en-US" sz="2000">
                          <a:solidFill>
                            <a:srgbClr val="D9D9D9"/>
                          </a:solidFill>
                          <a:latin typeface="Arial"/>
                          <a:ea typeface="Arial"/>
                          <a:cs typeface="Arial"/>
                          <a:sym typeface="Arial"/>
                        </a:rPr>
                        <a:t>Start by adding your text to each section without spending too much time with formatting. Use the default font size even if your text extends beyond the bottom of the poster. Continue until you have added all your content including text, graphics, photos, etc. Once you finish adding your content you can go back and format your text as needed.</a:t>
                      </a:r>
                      <a:endParaRPr/>
                    </a:p>
                    <a:p>
                      <a:pPr marL="342900" marR="0" lvl="0" indent="-342900" algn="l" rtl="0">
                        <a:spcBef>
                          <a:spcPts val="0"/>
                        </a:spcBef>
                        <a:spcAft>
                          <a:spcPts val="0"/>
                        </a:spcAft>
                        <a:buClr>
                          <a:srgbClr val="D9D9D9"/>
                        </a:buClr>
                        <a:buSzPts val="2000"/>
                        <a:buFont typeface="Arial"/>
                        <a:buChar char="-"/>
                      </a:pPr>
                      <a:r>
                        <a:rPr lang="en-US" sz="2000">
                          <a:solidFill>
                            <a:srgbClr val="D9D9D9"/>
                          </a:solidFill>
                          <a:latin typeface="Arial"/>
                          <a:ea typeface="Arial"/>
                          <a:cs typeface="Arial"/>
                          <a:sym typeface="Arial"/>
                        </a:rPr>
                        <a:t>If you run out of room, try to reduce the size of your fonts and/or the size of your graphics. If there is a lot of empty space try to increase your font sizes and the size of your graphics. The font used for references can be smaller.</a:t>
                      </a:r>
                      <a:endParaRPr sz="2000">
                        <a:solidFill>
                          <a:srgbClr val="D9D9D9"/>
                        </a:solidFill>
                        <a:latin typeface="Arial"/>
                        <a:ea typeface="Arial"/>
                        <a:cs typeface="Arial"/>
                        <a:sym typeface="Arial"/>
                      </a:endParaRPr>
                    </a:p>
                  </a:txBody>
                  <a:tcPr marL="91450" marR="91450" marT="45725" marB="45725">
                    <a:solidFill>
                      <a:srgbClr val="010101"/>
                    </a:solidFill>
                  </a:tcPr>
                </a:tc>
                <a:tc hMerge="1">
                  <a:txBody>
                    <a:bodyPr/>
                    <a:lstStyle/>
                    <a:p>
                      <a:endParaRPr lang="el-GR"/>
                    </a:p>
                  </a:txBody>
                  <a:tcPr/>
                </a:tc>
                <a:extLst>
                  <a:ext uri="{0D108BD9-81ED-4DB2-BD59-A6C34878D82A}">
                    <a16:rowId xmlns:a16="http://schemas.microsoft.com/office/drawing/2014/main" val="10006"/>
                  </a:ext>
                </a:extLst>
              </a:tr>
              <a:tr h="2377650">
                <a:tc gridSpan="2">
                  <a:txBody>
                    <a:bodyPr/>
                    <a:lstStyle/>
                    <a:p>
                      <a:pPr marL="0" marR="0" lvl="0" indent="0" algn="l" rtl="0">
                        <a:lnSpc>
                          <a:spcPct val="100000"/>
                        </a:lnSpc>
                        <a:spcBef>
                          <a:spcPts val="0"/>
                        </a:spcBef>
                        <a:spcAft>
                          <a:spcPts val="0"/>
                        </a:spcAft>
                        <a:buClr>
                          <a:srgbClr val="FFC000"/>
                        </a:buClr>
                        <a:buSzPts val="2400"/>
                        <a:buFont typeface="Arial"/>
                        <a:buNone/>
                      </a:pPr>
                      <a:r>
                        <a:rPr lang="en-US" sz="2400" b="1">
                          <a:solidFill>
                            <a:srgbClr val="FFC000"/>
                          </a:solidFill>
                          <a:latin typeface="Arial"/>
                          <a:ea typeface="Arial"/>
                          <a:cs typeface="Arial"/>
                          <a:sym typeface="Arial"/>
                        </a:rPr>
                        <a:t>Photos</a:t>
                      </a:r>
                      <a:endParaRPr/>
                    </a:p>
                    <a:p>
                      <a:pPr marL="0" marR="0" lvl="0" indent="0" algn="l" rtl="0">
                        <a:lnSpc>
                          <a:spcPct val="100000"/>
                        </a:lnSpc>
                        <a:spcBef>
                          <a:spcPts val="0"/>
                        </a:spcBef>
                        <a:spcAft>
                          <a:spcPts val="0"/>
                        </a:spcAft>
                        <a:buClr>
                          <a:srgbClr val="D9D9D9"/>
                        </a:buClr>
                        <a:buSzPts val="2000"/>
                        <a:buFont typeface="Arial"/>
                        <a:buNone/>
                      </a:pPr>
                      <a:r>
                        <a:rPr lang="en-US" sz="2000" b="0" i="0" u="none" strike="noStrike" cap="none">
                          <a:solidFill>
                            <a:srgbClr val="D9D9D9"/>
                          </a:solidFill>
                          <a:latin typeface="Arial"/>
                          <a:ea typeface="Arial"/>
                          <a:cs typeface="Arial"/>
                          <a:sym typeface="Arial"/>
                        </a:rPr>
                        <a:t>You can add photos by dragging and dropping from your desktop, copy and paste, or by going to INSERT &gt; PICTURES. Resize images proportionally by holding down the SHIFT key and dragging one of the white corner handles (dots). For a professional-looking poster, do not distort your images by stretching them disproportionally.</a:t>
                      </a:r>
                      <a:endParaRPr/>
                    </a:p>
                  </a:txBody>
                  <a:tcPr marL="182875" marR="91450" marT="137150" marB="45725">
                    <a:solidFill>
                      <a:srgbClr val="010101"/>
                    </a:solidFill>
                  </a:tcPr>
                </a:tc>
                <a:tc hMerge="1">
                  <a:txBody>
                    <a:bodyPr/>
                    <a:lstStyle/>
                    <a:p>
                      <a:endParaRPr lang="el-GR"/>
                    </a:p>
                  </a:txBody>
                  <a:tcPr/>
                </a:tc>
                <a:extLst>
                  <a:ext uri="{0D108BD9-81ED-4DB2-BD59-A6C34878D82A}">
                    <a16:rowId xmlns:a16="http://schemas.microsoft.com/office/drawing/2014/main" val="10007"/>
                  </a:ext>
                </a:extLst>
              </a:tr>
              <a:tr h="2293175">
                <a:tc gridSpan="2">
                  <a:txBody>
                    <a:bodyPr/>
                    <a:lstStyle/>
                    <a:p>
                      <a:pPr marL="0" marR="0" lvl="0" indent="0" algn="l" rtl="0">
                        <a:spcBef>
                          <a:spcPts val="0"/>
                        </a:spcBef>
                        <a:spcAft>
                          <a:spcPts val="0"/>
                        </a:spcAft>
                        <a:buNone/>
                      </a:pPr>
                      <a:endParaRPr sz="2000">
                        <a:solidFill>
                          <a:schemeClr val="lt1"/>
                        </a:solidFill>
                        <a:latin typeface="Arial"/>
                        <a:ea typeface="Arial"/>
                        <a:cs typeface="Arial"/>
                        <a:sym typeface="Arial"/>
                      </a:endParaRPr>
                    </a:p>
                  </a:txBody>
                  <a:tcPr marL="182875" marR="91450" marT="137150" marB="45725"/>
                </a:tc>
                <a:tc hMerge="1">
                  <a:txBody>
                    <a:bodyPr/>
                    <a:lstStyle/>
                    <a:p>
                      <a:endParaRPr lang="el-GR"/>
                    </a:p>
                  </a:txBody>
                  <a:tcPr/>
                </a:tc>
                <a:extLst>
                  <a:ext uri="{0D108BD9-81ED-4DB2-BD59-A6C34878D82A}">
                    <a16:rowId xmlns:a16="http://schemas.microsoft.com/office/drawing/2014/main" val="10008"/>
                  </a:ext>
                </a:extLst>
              </a:tr>
              <a:tr h="1280275">
                <a:tc gridSpan="2">
                  <a:txBody>
                    <a:bodyPr/>
                    <a:lstStyle/>
                    <a:p>
                      <a:pPr marL="0" marR="0" lvl="0" indent="0" algn="l" rtl="0">
                        <a:lnSpc>
                          <a:spcPct val="100000"/>
                        </a:lnSpc>
                        <a:spcBef>
                          <a:spcPts val="0"/>
                        </a:spcBef>
                        <a:spcAft>
                          <a:spcPts val="0"/>
                        </a:spcAft>
                        <a:buClr>
                          <a:srgbClr val="FFC000"/>
                        </a:buClr>
                        <a:buSzPts val="2400"/>
                        <a:buFont typeface="Arial"/>
                        <a:buNone/>
                      </a:pPr>
                      <a:r>
                        <a:rPr lang="en-US" sz="2400" b="1">
                          <a:solidFill>
                            <a:srgbClr val="FFC000"/>
                          </a:solidFill>
                          <a:latin typeface="Arial"/>
                          <a:ea typeface="Arial"/>
                          <a:cs typeface="Arial"/>
                          <a:sym typeface="Arial"/>
                        </a:rPr>
                        <a:t>Quality check your graphics</a:t>
                      </a:r>
                      <a:endParaRPr/>
                    </a:p>
                    <a:p>
                      <a:pPr marL="0" marR="0" lvl="0" indent="0" algn="l" rtl="0">
                        <a:lnSpc>
                          <a:spcPct val="100000"/>
                        </a:lnSpc>
                        <a:spcBef>
                          <a:spcPts val="0"/>
                        </a:spcBef>
                        <a:spcAft>
                          <a:spcPts val="0"/>
                        </a:spcAft>
                        <a:buClr>
                          <a:srgbClr val="D9D9D9"/>
                        </a:buClr>
                        <a:buSzPts val="2000"/>
                        <a:buFont typeface="Arial"/>
                        <a:buNone/>
                      </a:pPr>
                      <a:r>
                        <a:rPr lang="en-US" sz="2000">
                          <a:solidFill>
                            <a:srgbClr val="D9D9D9"/>
                          </a:solidFill>
                          <a:latin typeface="Arial"/>
                          <a:ea typeface="Arial"/>
                          <a:cs typeface="Arial"/>
                          <a:sym typeface="Arial"/>
                        </a:rPr>
                        <a:t>Zoom in and look at your images at 100%-200% magnification. If they look clear, they will print well. </a:t>
                      </a:r>
                      <a:endParaRPr/>
                    </a:p>
                  </a:txBody>
                  <a:tcPr marL="182875" marR="91450" marT="137150" marB="45725">
                    <a:solidFill>
                      <a:srgbClr val="010101"/>
                    </a:solidFill>
                  </a:tcPr>
                </a:tc>
                <a:tc hMerge="1">
                  <a:txBody>
                    <a:bodyPr/>
                    <a:lstStyle/>
                    <a:p>
                      <a:endParaRPr lang="el-GR"/>
                    </a:p>
                  </a:txBody>
                  <a:tcPr/>
                </a:tc>
                <a:extLst>
                  <a:ext uri="{0D108BD9-81ED-4DB2-BD59-A6C34878D82A}">
                    <a16:rowId xmlns:a16="http://schemas.microsoft.com/office/drawing/2014/main" val="10009"/>
                  </a:ext>
                </a:extLst>
              </a:tr>
              <a:tr h="3187275">
                <a:tc gridSpan="2">
                  <a:txBody>
                    <a:bodyPr/>
                    <a:lstStyle/>
                    <a:p>
                      <a:pPr marL="0" marR="0" lvl="0" indent="0" algn="l" rtl="0">
                        <a:lnSpc>
                          <a:spcPct val="100000"/>
                        </a:lnSpc>
                        <a:spcBef>
                          <a:spcPts val="0"/>
                        </a:spcBef>
                        <a:spcAft>
                          <a:spcPts val="0"/>
                        </a:spcAft>
                        <a:buClr>
                          <a:schemeClr val="dk1"/>
                        </a:buClr>
                        <a:buSzPts val="2000"/>
                        <a:buFont typeface="Calibri"/>
                        <a:buNone/>
                      </a:pPr>
                      <a:endParaRPr sz="2000">
                        <a:solidFill>
                          <a:schemeClr val="lt1"/>
                        </a:solidFill>
                        <a:latin typeface="Arial"/>
                        <a:ea typeface="Arial"/>
                        <a:cs typeface="Arial"/>
                        <a:sym typeface="Arial"/>
                      </a:endParaRPr>
                    </a:p>
                  </a:txBody>
                  <a:tcPr marL="182875" marR="91450" marT="137150" marB="45725"/>
                </a:tc>
                <a:tc hMerge="1">
                  <a:txBody>
                    <a:bodyPr/>
                    <a:lstStyle/>
                    <a:p>
                      <a:endParaRPr lang="el-GR"/>
                    </a:p>
                  </a:txBody>
                  <a:tcPr/>
                </a:tc>
                <a:extLst>
                  <a:ext uri="{0D108BD9-81ED-4DB2-BD59-A6C34878D82A}">
                    <a16:rowId xmlns:a16="http://schemas.microsoft.com/office/drawing/2014/main" val="10010"/>
                  </a:ext>
                </a:extLst>
              </a:tr>
            </a:tbl>
          </a:graphicData>
        </a:graphic>
      </p:graphicFrame>
      <p:graphicFrame>
        <p:nvGraphicFramePr>
          <p:cNvPr id="23" name="Google Shape;23;p2"/>
          <p:cNvGraphicFramePr/>
          <p:nvPr/>
        </p:nvGraphicFramePr>
        <p:xfrm>
          <a:off x="44695229" y="-84749"/>
          <a:ext cx="9430175" cy="33075050"/>
        </p:xfrm>
        <a:graphic>
          <a:graphicData uri="http://schemas.openxmlformats.org/drawingml/2006/table">
            <a:tbl>
              <a:tblPr firstRow="1" bandRow="1">
                <a:noFill/>
                <a:tableStyleId>{75EA6E77-6067-4B1A-962E-09F6DE45F57D}</a:tableStyleId>
              </a:tblPr>
              <a:tblGrid>
                <a:gridCol w="3343825">
                  <a:extLst>
                    <a:ext uri="{9D8B030D-6E8A-4147-A177-3AD203B41FA5}">
                      <a16:colId xmlns:a16="http://schemas.microsoft.com/office/drawing/2014/main" val="20000"/>
                    </a:ext>
                  </a:extLst>
                </a:gridCol>
                <a:gridCol w="1381550">
                  <a:extLst>
                    <a:ext uri="{9D8B030D-6E8A-4147-A177-3AD203B41FA5}">
                      <a16:colId xmlns:a16="http://schemas.microsoft.com/office/drawing/2014/main" val="20001"/>
                    </a:ext>
                  </a:extLst>
                </a:gridCol>
                <a:gridCol w="4704800">
                  <a:extLst>
                    <a:ext uri="{9D8B030D-6E8A-4147-A177-3AD203B41FA5}">
                      <a16:colId xmlns:a16="http://schemas.microsoft.com/office/drawing/2014/main" val="20002"/>
                    </a:ext>
                  </a:extLst>
                </a:gridCol>
              </a:tblGrid>
              <a:tr h="1756425">
                <a:tc gridSpan="3">
                  <a:txBody>
                    <a:bodyPr/>
                    <a:lstStyle/>
                    <a:p>
                      <a:pPr marL="0" marR="0" lvl="0" indent="0" algn="ctr" rtl="0">
                        <a:lnSpc>
                          <a:spcPct val="100000"/>
                        </a:lnSpc>
                        <a:spcBef>
                          <a:spcPts val="0"/>
                        </a:spcBef>
                        <a:spcAft>
                          <a:spcPts val="0"/>
                        </a:spcAft>
                        <a:buClr>
                          <a:srgbClr val="1F3A4E"/>
                        </a:buClr>
                        <a:buSzPts val="4000"/>
                        <a:buFont typeface="Arial Black"/>
                        <a:buNone/>
                      </a:pPr>
                      <a:r>
                        <a:rPr lang="en-US" sz="4000" b="0">
                          <a:solidFill>
                            <a:srgbClr val="1F3A4E"/>
                          </a:solidFill>
                          <a:latin typeface="Arial Black"/>
                          <a:ea typeface="Arial Black"/>
                          <a:cs typeface="Arial Black"/>
                          <a:sym typeface="Arial Black"/>
                        </a:rPr>
                        <a:t>QUICK START GUIDE</a:t>
                      </a:r>
                      <a:br>
                        <a:rPr lang="en-US" sz="4000" b="0">
                          <a:solidFill>
                            <a:srgbClr val="1F3A4E"/>
                          </a:solidFill>
                          <a:latin typeface="Arial Black"/>
                          <a:ea typeface="Arial Black"/>
                          <a:cs typeface="Arial Black"/>
                          <a:sym typeface="Arial Black"/>
                        </a:rPr>
                      </a:br>
                      <a:r>
                        <a:rPr lang="en-US" sz="3200" b="1">
                          <a:solidFill>
                            <a:srgbClr val="FF0000"/>
                          </a:solidFill>
                          <a:latin typeface="Trebuchet MS"/>
                          <a:ea typeface="Trebuchet MS"/>
                          <a:cs typeface="Trebuchet MS"/>
                          <a:sym typeface="Trebuchet MS"/>
                        </a:rPr>
                        <a:t>(THIS SIDEBAR WILL NOT PRINT)</a:t>
                      </a:r>
                      <a:endParaRPr sz="4000" b="1">
                        <a:solidFill>
                          <a:schemeClr val="lt1"/>
                        </a:solidFill>
                        <a:latin typeface="Trebuchet MS"/>
                        <a:ea typeface="Trebuchet MS"/>
                        <a:cs typeface="Trebuchet MS"/>
                        <a:sym typeface="Trebuchet MS"/>
                      </a:endParaRPr>
                    </a:p>
                  </a:txBody>
                  <a:tcPr marL="182875" marR="91450" marT="137150" marB="45725">
                    <a:solidFill>
                      <a:srgbClr val="FFC000"/>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5563100">
                <a:tc gridSpan="3">
                  <a:txBody>
                    <a:bodyPr/>
                    <a:lstStyle/>
                    <a:p>
                      <a:pPr marL="0" marR="0" lvl="0" indent="0" algn="l" rtl="0">
                        <a:spcBef>
                          <a:spcPts val="0"/>
                        </a:spcBef>
                        <a:spcAft>
                          <a:spcPts val="0"/>
                        </a:spcAft>
                        <a:buNone/>
                      </a:pPr>
                      <a:r>
                        <a:rPr lang="en-US" sz="2800" b="1">
                          <a:solidFill>
                            <a:srgbClr val="FFC000"/>
                          </a:solidFill>
                          <a:latin typeface="Arial"/>
                          <a:ea typeface="Arial"/>
                          <a:cs typeface="Arial"/>
                          <a:sym typeface="Arial"/>
                        </a:rPr>
                        <a:t>How to change the template colors</a:t>
                      </a:r>
                      <a:endParaRPr/>
                    </a:p>
                    <a:p>
                      <a:pPr marL="0" marR="0" lvl="0" indent="0" algn="l" rtl="0">
                        <a:spcBef>
                          <a:spcPts val="0"/>
                        </a:spcBef>
                        <a:spcAft>
                          <a:spcPts val="0"/>
                        </a:spcAft>
                        <a:buNone/>
                      </a:pPr>
                      <a:r>
                        <a:rPr lang="en-US" sz="2400" b="0">
                          <a:solidFill>
                            <a:srgbClr val="D9D9D9"/>
                          </a:solidFill>
                          <a:latin typeface="Arial"/>
                          <a:ea typeface="Arial"/>
                          <a:cs typeface="Arial"/>
                          <a:sym typeface="Arial"/>
                        </a:rPr>
                        <a:t>You can change the overall template color theme by clicking on the COLORS dropdown menu under the DESIGN tab. You can see a tutorial here: </a:t>
                      </a:r>
                      <a:r>
                        <a:rPr lang="en-US" sz="2400" u="sng">
                          <a:solidFill>
                            <a:srgbClr val="FFC000"/>
                          </a:solidFill>
                          <a:hlinkClick r:id="rId14">
                            <a:extLst>
                              <a:ext uri="{A12FA001-AC4F-418D-AE19-62706E023703}">
                                <ahyp:hlinkClr xmlns:ahyp="http://schemas.microsoft.com/office/drawing/2018/hyperlinkcolor" val="tx"/>
                              </a:ext>
                            </a:extLst>
                          </a:hlinkClick>
                        </a:rPr>
                        <a:t>https://www.posterpresentations.com/how-to-change-the-research-poster-template-colors.html</a:t>
                      </a:r>
                      <a:endParaRPr sz="2400">
                        <a:solidFill>
                          <a:srgbClr val="FFC000"/>
                        </a:solidFill>
                      </a:endParaRPr>
                    </a:p>
                    <a:p>
                      <a:pPr marL="0" marR="0" lvl="0" indent="0" algn="l" rtl="0">
                        <a:spcBef>
                          <a:spcPts val="0"/>
                        </a:spcBef>
                        <a:spcAft>
                          <a:spcPts val="0"/>
                        </a:spcAft>
                        <a:buNone/>
                      </a:pPr>
                      <a:endParaRPr sz="2400" b="0">
                        <a:solidFill>
                          <a:srgbClr val="D9D9D9"/>
                        </a:solidFill>
                        <a:latin typeface="Arial"/>
                        <a:ea typeface="Arial"/>
                        <a:cs typeface="Arial"/>
                        <a:sym typeface="Arial"/>
                      </a:endParaRPr>
                    </a:p>
                    <a:p>
                      <a:pPr marL="0" marR="0" lvl="0" indent="0" algn="l" rtl="0">
                        <a:spcBef>
                          <a:spcPts val="0"/>
                        </a:spcBef>
                        <a:spcAft>
                          <a:spcPts val="0"/>
                        </a:spcAft>
                        <a:buNone/>
                      </a:pPr>
                      <a:r>
                        <a:rPr lang="en-US" sz="2400" b="0">
                          <a:solidFill>
                            <a:srgbClr val="D9D9D9"/>
                          </a:solidFill>
                          <a:latin typeface="Arial"/>
                          <a:ea typeface="Arial"/>
                          <a:cs typeface="Arial"/>
                          <a:sym typeface="Arial"/>
                        </a:rPr>
                        <a:t>You can also manually change the color of individual elements by going to VIEW &gt; SLIDE MASTER. On the left side of your screen select the background master where you can change the template background, column sizes, etc. </a:t>
                      </a:r>
                      <a:endParaRPr/>
                    </a:p>
                    <a:p>
                      <a:pPr marL="0" marR="0" lvl="0" indent="0" algn="l" rtl="0">
                        <a:spcBef>
                          <a:spcPts val="0"/>
                        </a:spcBef>
                        <a:spcAft>
                          <a:spcPts val="0"/>
                        </a:spcAft>
                        <a:buNone/>
                      </a:pPr>
                      <a:endParaRPr sz="2400" b="0">
                        <a:solidFill>
                          <a:srgbClr val="D9D9D9"/>
                        </a:solidFill>
                        <a:latin typeface="Arial"/>
                        <a:ea typeface="Arial"/>
                        <a:cs typeface="Arial"/>
                        <a:sym typeface="Arial"/>
                      </a:endParaRPr>
                    </a:p>
                    <a:p>
                      <a:pPr marL="0" marR="0" lvl="0" indent="0" algn="l" rtl="0">
                        <a:spcBef>
                          <a:spcPts val="0"/>
                        </a:spcBef>
                        <a:spcAft>
                          <a:spcPts val="0"/>
                        </a:spcAft>
                        <a:buNone/>
                      </a:pPr>
                      <a:r>
                        <a:rPr lang="en-US" sz="2400" b="0">
                          <a:solidFill>
                            <a:srgbClr val="D9D9D9"/>
                          </a:solidFill>
                          <a:latin typeface="Arial"/>
                          <a:ea typeface="Arial"/>
                          <a:cs typeface="Arial"/>
                          <a:sym typeface="Arial"/>
                        </a:rPr>
                        <a:t>After you finish working on the SLIDE MASTER, it is important that you go to VIEW &gt; NORMAL to continue working on your poster. </a:t>
                      </a:r>
                      <a:endParaRPr/>
                    </a:p>
                  </a:txBody>
                  <a:tcPr marL="182875" marR="91450" marT="137150" marB="45725">
                    <a:solidFill>
                      <a:schemeClr val="dk1"/>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1"/>
                  </a:ext>
                </a:extLst>
              </a:tr>
              <a:tr h="3667725">
                <a:tc gridSpan="3">
                  <a:txBody>
                    <a:bodyPr/>
                    <a:lstStyle/>
                    <a:p>
                      <a:pPr marL="0" marR="0" lvl="0" indent="0" algn="l" rtl="0">
                        <a:spcBef>
                          <a:spcPts val="0"/>
                        </a:spcBef>
                        <a:spcAft>
                          <a:spcPts val="0"/>
                        </a:spcAft>
                        <a:buNone/>
                      </a:pPr>
                      <a:r>
                        <a:rPr lang="en-US" sz="2800" b="1">
                          <a:solidFill>
                            <a:srgbClr val="FFC000"/>
                          </a:solidFill>
                          <a:latin typeface="Arial"/>
                          <a:ea typeface="Arial"/>
                          <a:cs typeface="Arial"/>
                          <a:sym typeface="Arial"/>
                        </a:rPr>
                        <a:t>How to change the column layout configuration</a:t>
                      </a:r>
                      <a:endParaRPr/>
                    </a:p>
                    <a:p>
                      <a:pPr marL="0" marR="0" lvl="0" indent="0" algn="l" rtl="0">
                        <a:spcBef>
                          <a:spcPts val="0"/>
                        </a:spcBef>
                        <a:spcAft>
                          <a:spcPts val="0"/>
                        </a:spcAft>
                        <a:buNone/>
                      </a:pPr>
                      <a:r>
                        <a:rPr lang="en-US" sz="2400">
                          <a:solidFill>
                            <a:srgbClr val="D9D9D9"/>
                          </a:solidFill>
                          <a:latin typeface="Arial"/>
                          <a:ea typeface="Arial"/>
                          <a:cs typeface="Arial"/>
                          <a:sym typeface="Arial"/>
                        </a:rPr>
                        <a:t>You can manually change the configuration on the columns by going to VIEW &gt; SLIDE MASTER. You can delete columns, resize them or modify them as needed for your layout. </a:t>
                      </a:r>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You can see a tutorial here: </a:t>
                      </a:r>
                      <a:r>
                        <a:rPr lang="en-US" sz="2400" u="sng">
                          <a:solidFill>
                            <a:srgbClr val="FFC000"/>
                          </a:solidFill>
                          <a:latin typeface="Arial"/>
                          <a:ea typeface="Arial"/>
                          <a:cs typeface="Arial"/>
                          <a:sym typeface="Arial"/>
                        </a:rPr>
                        <a:t>https://www.posterpresentations.com/how-to-change-the-column-configuration.html</a:t>
                      </a:r>
                      <a:endParaRPr sz="8600" u="sng">
                        <a:solidFill>
                          <a:srgbClr val="FFC000"/>
                        </a:solidFill>
                      </a:endParaRPr>
                    </a:p>
                  </a:txBody>
                  <a:tcPr marL="182875" marR="91450" marT="137150" marB="45725">
                    <a:solidFill>
                      <a:schemeClr val="dk1"/>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2"/>
                  </a:ext>
                </a:extLst>
              </a:tr>
              <a:tr h="5177075">
                <a:tc gridSpan="2">
                  <a:txBody>
                    <a:bodyPr/>
                    <a:lstStyle/>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txBody>
                  <a:tcPr marL="182875" marR="91450" marT="137150" marB="45725"/>
                </a:tc>
                <a:tc hMerge="1">
                  <a:txBody>
                    <a:bodyPr/>
                    <a:lstStyle/>
                    <a:p>
                      <a:endParaRPr lang="el-GR"/>
                    </a:p>
                  </a:txBody>
                  <a:tcPr/>
                </a:tc>
                <a:tc rowSpan="2">
                  <a:txBody>
                    <a:bodyPr/>
                    <a:lstStyle/>
                    <a:p>
                      <a:pPr marL="0" marR="0" lvl="0" indent="0" algn="l" rtl="0">
                        <a:lnSpc>
                          <a:spcPct val="100000"/>
                        </a:lnSpc>
                        <a:spcBef>
                          <a:spcPts val="0"/>
                        </a:spcBef>
                        <a:spcAft>
                          <a:spcPts val="0"/>
                        </a:spcAft>
                        <a:buClr>
                          <a:srgbClr val="FFC000"/>
                        </a:buClr>
                        <a:buSzPts val="2800"/>
                        <a:buFont typeface="Arial"/>
                        <a:buNone/>
                      </a:pPr>
                      <a:r>
                        <a:rPr lang="en-US" sz="2800" b="1">
                          <a:solidFill>
                            <a:srgbClr val="FFC000"/>
                          </a:solidFill>
                          <a:latin typeface="Arial"/>
                          <a:ea typeface="Arial"/>
                          <a:cs typeface="Arial"/>
                          <a:sym typeface="Arial"/>
                        </a:rPr>
                        <a:t>How to hide the QUICK START GUIDE bars from the sides of the template</a:t>
                      </a:r>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The Quick Start Guides </a:t>
                      </a:r>
                      <a:r>
                        <a:rPr lang="en-US" sz="2400" u="sng">
                          <a:solidFill>
                            <a:srgbClr val="D9D9D9"/>
                          </a:solidFill>
                          <a:latin typeface="Arial"/>
                          <a:ea typeface="Arial"/>
                          <a:cs typeface="Arial"/>
                          <a:sym typeface="Arial"/>
                        </a:rPr>
                        <a:t>are outside the template’s printable area</a:t>
                      </a:r>
                      <a:r>
                        <a:rPr lang="en-US" sz="2400">
                          <a:solidFill>
                            <a:srgbClr val="D9D9D9"/>
                          </a:solidFill>
                          <a:latin typeface="Arial"/>
                          <a:ea typeface="Arial"/>
                          <a:cs typeface="Arial"/>
                          <a:sym typeface="Arial"/>
                        </a:rPr>
                        <a:t> and they will not be on the printed poster. </a:t>
                      </a:r>
                      <a:endParaRPr/>
                    </a:p>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If you create a PDF file from your template, the guides will not be included.</a:t>
                      </a:r>
                      <a:endParaRPr/>
                    </a:p>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To hide the guides click on the </a:t>
                      </a:r>
                      <a:r>
                        <a:rPr lang="en-US" sz="2400" b="1">
                          <a:solidFill>
                            <a:srgbClr val="D9D9D9"/>
                          </a:solidFill>
                          <a:latin typeface="Arial"/>
                          <a:ea typeface="Arial"/>
                          <a:cs typeface="Arial"/>
                          <a:sym typeface="Arial"/>
                        </a:rPr>
                        <a:t>Home</a:t>
                      </a:r>
                      <a:r>
                        <a:rPr lang="en-US" sz="2400">
                          <a:solidFill>
                            <a:srgbClr val="D9D9D9"/>
                          </a:solidFill>
                          <a:latin typeface="Arial"/>
                          <a:ea typeface="Arial"/>
                          <a:cs typeface="Arial"/>
                          <a:sym typeface="Arial"/>
                        </a:rPr>
                        <a:t> tab (top of the screen) and then click on the </a:t>
                      </a:r>
                      <a:r>
                        <a:rPr lang="en-US" sz="2400" b="1">
                          <a:solidFill>
                            <a:srgbClr val="D9D9D9"/>
                          </a:solidFill>
                          <a:latin typeface="Arial"/>
                          <a:ea typeface="Arial"/>
                          <a:cs typeface="Arial"/>
                          <a:sym typeface="Arial"/>
                        </a:rPr>
                        <a:t>Layout</a:t>
                      </a:r>
                      <a:r>
                        <a:rPr lang="en-US" sz="2400">
                          <a:solidFill>
                            <a:srgbClr val="D9D9D9"/>
                          </a:solidFill>
                          <a:latin typeface="Arial"/>
                          <a:ea typeface="Arial"/>
                          <a:cs typeface="Arial"/>
                          <a:sym typeface="Arial"/>
                        </a:rPr>
                        <a:t> button below to see the available layouts. Choose the </a:t>
                      </a:r>
                      <a:r>
                        <a:rPr lang="en-US" sz="2400" b="1">
                          <a:solidFill>
                            <a:srgbClr val="D9D9D9"/>
                          </a:solidFill>
                          <a:latin typeface="Arial"/>
                          <a:ea typeface="Arial"/>
                          <a:cs typeface="Arial"/>
                          <a:sym typeface="Arial"/>
                        </a:rPr>
                        <a:t>Without Guides </a:t>
                      </a:r>
                      <a:r>
                        <a:rPr lang="en-US" sz="2400" b="0">
                          <a:solidFill>
                            <a:srgbClr val="D9D9D9"/>
                          </a:solidFill>
                          <a:latin typeface="Arial"/>
                          <a:ea typeface="Arial"/>
                          <a:cs typeface="Arial"/>
                          <a:sym typeface="Arial"/>
                        </a:rPr>
                        <a:t>layout</a:t>
                      </a:r>
                      <a:r>
                        <a:rPr lang="en-US" sz="2400">
                          <a:solidFill>
                            <a:srgbClr val="D9D9D9"/>
                          </a:solidFill>
                          <a:latin typeface="Arial"/>
                          <a:ea typeface="Arial"/>
                          <a:cs typeface="Arial"/>
                          <a:sym typeface="Arial"/>
                        </a:rPr>
                        <a:t>.</a:t>
                      </a:r>
                      <a:endParaRPr sz="2400">
                        <a:solidFill>
                          <a:srgbClr val="D9D9D9"/>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txBody>
                  <a:tcPr marL="182875" marR="91450" marT="137150" marB="45725">
                    <a:solidFill>
                      <a:srgbClr val="010101"/>
                    </a:solidFill>
                  </a:tcPr>
                </a:tc>
                <a:extLst>
                  <a:ext uri="{0D108BD9-81ED-4DB2-BD59-A6C34878D82A}">
                    <a16:rowId xmlns:a16="http://schemas.microsoft.com/office/drawing/2014/main" val="10003"/>
                  </a:ext>
                </a:extLst>
              </a:tr>
              <a:tr h="2888325">
                <a:tc gridSpan="2">
                  <a:txBody>
                    <a:bodyPr/>
                    <a:lstStyle/>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txBody>
                  <a:tcPr marL="182875" marR="91450" marT="137150" marB="45725">
                    <a:solidFill>
                      <a:srgbClr val="010101"/>
                    </a:solidFill>
                  </a:tcPr>
                </a:tc>
                <a:tc hMerge="1">
                  <a:txBody>
                    <a:bodyPr/>
                    <a:lstStyle/>
                    <a:p>
                      <a:endParaRPr lang="el-GR"/>
                    </a:p>
                  </a:txBody>
                  <a:tcPr/>
                </a:tc>
                <a:tc vMerge="1">
                  <a:txBody>
                    <a:bodyPr/>
                    <a:lstStyle/>
                    <a:p>
                      <a:endParaRPr lang="el-GR"/>
                    </a:p>
                  </a:txBody>
                  <a:tcPr/>
                </a:tc>
                <a:extLst>
                  <a:ext uri="{0D108BD9-81ED-4DB2-BD59-A6C34878D82A}">
                    <a16:rowId xmlns:a16="http://schemas.microsoft.com/office/drawing/2014/main" val="10004"/>
                  </a:ext>
                </a:extLst>
              </a:tr>
              <a:tr h="3781425">
                <a:tc gridSpan="2">
                  <a:txBody>
                    <a:bodyPr/>
                    <a:lstStyle/>
                    <a:p>
                      <a:pPr marL="0" marR="0" lvl="0" indent="0" algn="l" rtl="0">
                        <a:spcBef>
                          <a:spcPts val="0"/>
                        </a:spcBef>
                        <a:spcAft>
                          <a:spcPts val="0"/>
                        </a:spcAft>
                        <a:buNone/>
                      </a:pPr>
                      <a:r>
                        <a:rPr lang="en-US" sz="2800" b="1">
                          <a:solidFill>
                            <a:srgbClr val="FFC000"/>
                          </a:solidFill>
                          <a:latin typeface="Arial"/>
                          <a:ea typeface="Arial"/>
                          <a:cs typeface="Arial"/>
                          <a:sym typeface="Arial"/>
                        </a:rPr>
                        <a:t>How to preview your poster prior to printing</a:t>
                      </a:r>
                      <a:endParaRPr sz="2800" b="1">
                        <a:solidFill>
                          <a:srgbClr val="FFC000"/>
                        </a:solidFill>
                        <a:latin typeface="Arial"/>
                        <a:ea typeface="Arial"/>
                        <a:cs typeface="Arial"/>
                        <a:sym typeface="Arial"/>
                      </a:endParaRPr>
                    </a:p>
                    <a:p>
                      <a:pPr marL="0" marR="0" lvl="0" indent="0" algn="l" rtl="0">
                        <a:spcBef>
                          <a:spcPts val="0"/>
                        </a:spcBef>
                        <a:spcAft>
                          <a:spcPts val="0"/>
                        </a:spcAft>
                        <a:buNone/>
                      </a:pPr>
                      <a:r>
                        <a:rPr lang="en-US" sz="2400">
                          <a:solidFill>
                            <a:srgbClr val="D9D9D9"/>
                          </a:solidFill>
                          <a:latin typeface="Arial"/>
                          <a:ea typeface="Arial"/>
                          <a:cs typeface="Arial"/>
                          <a:sym typeface="Arial"/>
                        </a:rPr>
                        <a:t>You can preview your poster at any time by pressing the </a:t>
                      </a:r>
                      <a:r>
                        <a:rPr lang="en-US" sz="2400">
                          <a:solidFill>
                            <a:srgbClr val="FFC000"/>
                          </a:solidFill>
                          <a:latin typeface="Arial"/>
                          <a:ea typeface="Arial"/>
                          <a:cs typeface="Arial"/>
                          <a:sym typeface="Arial"/>
                        </a:rPr>
                        <a:t>F5 key</a:t>
                      </a:r>
                      <a:r>
                        <a:rPr lang="en-US" sz="2400">
                          <a:solidFill>
                            <a:srgbClr val="D9D9D9"/>
                          </a:solidFill>
                          <a:latin typeface="Arial"/>
                          <a:ea typeface="Arial"/>
                          <a:cs typeface="Arial"/>
                          <a:sym typeface="Arial"/>
                        </a:rPr>
                        <a:t> on your keyboard. You will see on the screen what's on your poster and how it should look when printed. Press the </a:t>
                      </a:r>
                      <a:r>
                        <a:rPr lang="en-US" sz="2400">
                          <a:solidFill>
                            <a:srgbClr val="FFC000"/>
                          </a:solidFill>
                          <a:latin typeface="Arial"/>
                          <a:ea typeface="Arial"/>
                          <a:cs typeface="Arial"/>
                          <a:sym typeface="Arial"/>
                        </a:rPr>
                        <a:t>ESC key </a:t>
                      </a:r>
                      <a:r>
                        <a:rPr lang="en-US" sz="2400">
                          <a:solidFill>
                            <a:srgbClr val="D9D9D9"/>
                          </a:solidFill>
                          <a:latin typeface="Arial"/>
                          <a:ea typeface="Arial"/>
                          <a:cs typeface="Arial"/>
                          <a:sym typeface="Arial"/>
                        </a:rPr>
                        <a:t>to exit Preview.</a:t>
                      </a:r>
                      <a:endParaRPr/>
                    </a:p>
                  </a:txBody>
                  <a:tcPr marL="182875" marR="91450" marT="137150" marB="45725">
                    <a:solidFill>
                      <a:srgbClr val="010101"/>
                    </a:solidFill>
                  </a:tcPr>
                </a:tc>
                <a:tc hMerge="1">
                  <a:txBody>
                    <a:bodyPr/>
                    <a:lstStyle/>
                    <a:p>
                      <a:endParaRPr lang="el-GR"/>
                    </a:p>
                  </a:txBody>
                  <a:tcPr/>
                </a:tc>
                <a:tc>
                  <a:txBody>
                    <a:bodyPr/>
                    <a:lstStyle/>
                    <a:p>
                      <a:pPr marL="0" marR="0" lvl="0" indent="0" algn="ctr" rtl="0">
                        <a:spcBef>
                          <a:spcPts val="0"/>
                        </a:spcBef>
                        <a:spcAft>
                          <a:spcPts val="0"/>
                        </a:spcAft>
                        <a:buNone/>
                      </a:pPr>
                      <a:r>
                        <a:rPr lang="en-US" sz="11500" b="1">
                          <a:solidFill>
                            <a:srgbClr val="D9D9D9"/>
                          </a:solidFill>
                          <a:latin typeface="Arial"/>
                          <a:ea typeface="Arial"/>
                          <a:cs typeface="Arial"/>
                          <a:sym typeface="Arial"/>
                        </a:rPr>
                        <a:t>F5</a:t>
                      </a:r>
                      <a:r>
                        <a:rPr lang="en-US" sz="2400">
                          <a:solidFill>
                            <a:srgbClr val="D9D9D9"/>
                          </a:solidFill>
                          <a:latin typeface="Arial"/>
                          <a:ea typeface="Arial"/>
                          <a:cs typeface="Arial"/>
                          <a:sym typeface="Arial"/>
                        </a:rPr>
                        <a:t> </a:t>
                      </a:r>
                      <a:endParaRPr sz="8600"/>
                    </a:p>
                  </a:txBody>
                  <a:tcPr marL="182875" marR="91450" marT="137150" marB="45725" anchor="ctr">
                    <a:solidFill>
                      <a:srgbClr val="0C0C0C"/>
                    </a:solidFill>
                  </a:tcPr>
                </a:tc>
                <a:extLst>
                  <a:ext uri="{0D108BD9-81ED-4DB2-BD59-A6C34878D82A}">
                    <a16:rowId xmlns:a16="http://schemas.microsoft.com/office/drawing/2014/main" val="10005"/>
                  </a:ext>
                </a:extLst>
              </a:tr>
              <a:tr h="5674000">
                <a:tc gridSpan="3">
                  <a:txBody>
                    <a:bodyPr/>
                    <a:lstStyle/>
                    <a:p>
                      <a:pPr marL="0" marR="0" lvl="0" indent="0" algn="l" rtl="0">
                        <a:lnSpc>
                          <a:spcPct val="100000"/>
                        </a:lnSpc>
                        <a:spcBef>
                          <a:spcPts val="0"/>
                        </a:spcBef>
                        <a:spcAft>
                          <a:spcPts val="0"/>
                        </a:spcAft>
                        <a:buClr>
                          <a:srgbClr val="FFC000"/>
                        </a:buClr>
                        <a:buSzPts val="2800"/>
                        <a:buFont typeface="Arial"/>
                        <a:buNone/>
                      </a:pPr>
                      <a:r>
                        <a:rPr lang="en-US" sz="2800" b="1">
                          <a:solidFill>
                            <a:srgbClr val="FFC000"/>
                          </a:solidFill>
                          <a:latin typeface="Arial"/>
                          <a:ea typeface="Arial"/>
                          <a:cs typeface="Arial"/>
                          <a:sym typeface="Arial"/>
                        </a:rPr>
                        <a:t>How to print your poster</a:t>
                      </a:r>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When you are ready to have your poster printed go online to </a:t>
                      </a:r>
                      <a:r>
                        <a:rPr lang="en-US" sz="2400">
                          <a:solidFill>
                            <a:srgbClr val="FFC000"/>
                          </a:solidFill>
                          <a:latin typeface="Arial"/>
                          <a:ea typeface="Arial"/>
                          <a:cs typeface="Arial"/>
                          <a:sym typeface="Arial"/>
                        </a:rPr>
                        <a:t>PosterPresentations.com</a:t>
                      </a:r>
                      <a:r>
                        <a:rPr lang="en-US" sz="2400">
                          <a:solidFill>
                            <a:srgbClr val="D9D9D9"/>
                          </a:solidFill>
                          <a:latin typeface="Arial"/>
                          <a:ea typeface="Arial"/>
                          <a:cs typeface="Arial"/>
                          <a:sym typeface="Arial"/>
                        </a:rPr>
                        <a:t> and click on the "</a:t>
                      </a:r>
                      <a:r>
                        <a:rPr lang="en-US" sz="2400">
                          <a:solidFill>
                            <a:srgbClr val="FFC000"/>
                          </a:solidFill>
                          <a:latin typeface="Arial"/>
                          <a:ea typeface="Arial"/>
                          <a:cs typeface="Arial"/>
                          <a:sym typeface="Arial"/>
                        </a:rPr>
                        <a:t>Order Your Poster</a:t>
                      </a:r>
                      <a:r>
                        <a:rPr lang="en-US" sz="2400">
                          <a:solidFill>
                            <a:srgbClr val="D9D9D9"/>
                          </a:solidFill>
                          <a:latin typeface="Arial"/>
                          <a:ea typeface="Arial"/>
                          <a:cs typeface="Arial"/>
                          <a:sym typeface="Arial"/>
                        </a:rPr>
                        <a:t>" button. You can have your poster printed on professional papers, fabric for easy traveling and a variety of other materials. </a:t>
                      </a:r>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If you submit a PowerPoint document, you will be receiving a PDF proof for your approval prior to printing. If your order is placed and paid for before noon (Pacific time) Monday-Friday, your order will ship out that same day. FedEx Next day, Second day, Third day, and Free Ground services are offered. </a:t>
                      </a:r>
                      <a:endParaRPr/>
                    </a:p>
                    <a:p>
                      <a:pPr marL="0" marR="0" lvl="0" indent="0" algn="l" rtl="0">
                        <a:lnSpc>
                          <a:spcPct val="100000"/>
                        </a:lnSpc>
                        <a:spcBef>
                          <a:spcPts val="0"/>
                        </a:spcBef>
                        <a:spcAft>
                          <a:spcPts val="0"/>
                        </a:spcAft>
                        <a:buClr>
                          <a:srgbClr val="D9D9D9"/>
                        </a:buClr>
                        <a:buSzPts val="2400"/>
                        <a:buFont typeface="Arial"/>
                        <a:buNone/>
                      </a:pPr>
                      <a:br>
                        <a:rPr lang="en-US" sz="2400">
                          <a:solidFill>
                            <a:srgbClr val="D9D9D9"/>
                          </a:solidFill>
                          <a:latin typeface="Arial"/>
                          <a:ea typeface="Arial"/>
                          <a:cs typeface="Arial"/>
                          <a:sym typeface="Arial"/>
                        </a:rPr>
                      </a:br>
                      <a:r>
                        <a:rPr lang="en-US" sz="2400">
                          <a:solidFill>
                            <a:srgbClr val="D9D9D9"/>
                          </a:solidFill>
                          <a:latin typeface="Arial"/>
                          <a:ea typeface="Arial"/>
                          <a:cs typeface="Arial"/>
                          <a:sym typeface="Arial"/>
                        </a:rPr>
                        <a:t>Go to </a:t>
                      </a:r>
                      <a:r>
                        <a:rPr lang="en-US" sz="2400">
                          <a:solidFill>
                            <a:srgbClr val="FFC000"/>
                          </a:solidFill>
                          <a:latin typeface="Arial"/>
                          <a:ea typeface="Arial"/>
                          <a:cs typeface="Arial"/>
                          <a:sym typeface="Arial"/>
                        </a:rPr>
                        <a:t>PosterPresentations.com</a:t>
                      </a:r>
                      <a:r>
                        <a:rPr lang="en-US" sz="2400">
                          <a:solidFill>
                            <a:srgbClr val="D9D9D9"/>
                          </a:solidFill>
                          <a:latin typeface="Arial"/>
                          <a:ea typeface="Arial"/>
                          <a:cs typeface="Arial"/>
                          <a:sym typeface="Arial"/>
                        </a:rPr>
                        <a:t> for more information.</a:t>
                      </a:r>
                      <a:endParaRPr/>
                    </a:p>
                  </a:txBody>
                  <a:tcPr marL="182875" marR="91450" marT="137150" marB="45725">
                    <a:solidFill>
                      <a:srgbClr val="010101"/>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6"/>
                  </a:ext>
                </a:extLst>
              </a:tr>
              <a:tr h="1354775">
                <a:tc gridSpan="3">
                  <a:txBody>
                    <a:bodyPr/>
                    <a:lstStyle/>
                    <a:p>
                      <a:pPr marL="0" marR="0" lvl="0" indent="0" algn="l" rtl="0">
                        <a:spcBef>
                          <a:spcPts val="0"/>
                        </a:spcBef>
                        <a:spcAft>
                          <a:spcPts val="0"/>
                        </a:spcAft>
                        <a:buNone/>
                      </a:pPr>
                      <a:endParaRPr sz="2400">
                        <a:solidFill>
                          <a:srgbClr val="1F3A4E"/>
                        </a:solidFill>
                      </a:endParaRPr>
                    </a:p>
                  </a:txBody>
                  <a:tcPr marL="182875" marR="91450" marT="137150" marB="45725"/>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7"/>
                  </a:ext>
                </a:extLst>
              </a:tr>
              <a:tr h="3212200">
                <a:tc>
                  <a:txBody>
                    <a:bodyPr/>
                    <a:lstStyle/>
                    <a:p>
                      <a:pPr marL="0" marR="0" lvl="0" indent="0" algn="l" rtl="0">
                        <a:lnSpc>
                          <a:spcPct val="130000"/>
                        </a:lnSpc>
                        <a:spcBef>
                          <a:spcPts val="0"/>
                        </a:spcBef>
                        <a:spcAft>
                          <a:spcPts val="0"/>
                        </a:spcAft>
                        <a:buNone/>
                      </a:pPr>
                      <a:r>
                        <a:rPr lang="en-US" sz="2000">
                          <a:solidFill>
                            <a:srgbClr val="D8D8D8"/>
                          </a:solidFill>
                          <a:latin typeface="Arial"/>
                          <a:ea typeface="Arial"/>
                          <a:cs typeface="Arial"/>
                          <a:sym typeface="Arial"/>
                        </a:rPr>
                        <a:t>© 2019 PosterPresentations.com</a:t>
                      </a:r>
                      <a:br>
                        <a:rPr lang="en-US" sz="2000">
                          <a:solidFill>
                            <a:srgbClr val="D8D8D8"/>
                          </a:solidFill>
                          <a:latin typeface="Arial"/>
                          <a:ea typeface="Arial"/>
                          <a:cs typeface="Arial"/>
                          <a:sym typeface="Arial"/>
                        </a:rPr>
                      </a:br>
                      <a:r>
                        <a:rPr lang="en-US" sz="2000">
                          <a:solidFill>
                            <a:srgbClr val="D8D8D8"/>
                          </a:solidFill>
                          <a:latin typeface="Arial"/>
                          <a:ea typeface="Arial"/>
                          <a:cs typeface="Arial"/>
                          <a:sym typeface="Arial"/>
                        </a:rPr>
                        <a:t>2117 Fourth Street , STE C        </a:t>
                      </a:r>
                      <a:endParaRPr/>
                    </a:p>
                    <a:p>
                      <a:pPr marL="0" marR="0" lvl="0" indent="0" algn="l" rtl="0">
                        <a:lnSpc>
                          <a:spcPct val="130000"/>
                        </a:lnSpc>
                        <a:spcBef>
                          <a:spcPts val="0"/>
                        </a:spcBef>
                        <a:spcAft>
                          <a:spcPts val="0"/>
                        </a:spcAft>
                        <a:buNone/>
                      </a:pPr>
                      <a:r>
                        <a:rPr lang="en-US" sz="2000">
                          <a:solidFill>
                            <a:srgbClr val="D8D8D8"/>
                          </a:solidFill>
                          <a:latin typeface="Arial"/>
                          <a:ea typeface="Arial"/>
                          <a:cs typeface="Arial"/>
                          <a:sym typeface="Arial"/>
                        </a:rPr>
                        <a:t>Berkeley CA 94710 USA</a:t>
                      </a:r>
                      <a:endParaRPr sz="2000">
                        <a:solidFill>
                          <a:srgbClr val="D8D8D8"/>
                        </a:solidFill>
                        <a:latin typeface="Arial"/>
                        <a:ea typeface="Arial"/>
                        <a:cs typeface="Arial"/>
                        <a:sym typeface="Arial"/>
                      </a:endParaRPr>
                    </a:p>
                  </a:txBody>
                  <a:tcPr marL="182875" marR="91450" marT="137150" marB="45725">
                    <a:solidFill>
                      <a:srgbClr val="010101"/>
                    </a:solidFill>
                  </a:tcPr>
                </a:tc>
                <a:tc gridSpan="2">
                  <a:txBody>
                    <a:bodyPr/>
                    <a:lstStyle/>
                    <a:p>
                      <a:pPr marL="0" marR="0" lvl="0" indent="0" algn="l" rtl="0">
                        <a:lnSpc>
                          <a:spcPct val="100000"/>
                        </a:lnSpc>
                        <a:spcBef>
                          <a:spcPts val="0"/>
                        </a:spcBef>
                        <a:spcAft>
                          <a:spcPts val="0"/>
                        </a:spcAft>
                        <a:buClr>
                          <a:srgbClr val="D0D0D0"/>
                        </a:buClr>
                        <a:buSzPts val="2400"/>
                        <a:buFont typeface="Arial"/>
                        <a:buNone/>
                      </a:pPr>
                      <a:r>
                        <a:rPr lang="en-US" sz="2400" b="1">
                          <a:solidFill>
                            <a:srgbClr val="D0D0D0"/>
                          </a:solidFill>
                          <a:latin typeface="Arial"/>
                          <a:ea typeface="Arial"/>
                          <a:cs typeface="Arial"/>
                          <a:sym typeface="Arial"/>
                        </a:rPr>
                        <a:t>For complete tutorials visit:</a:t>
                      </a:r>
                      <a:endParaRPr/>
                    </a:p>
                    <a:p>
                      <a:pPr marL="0" marR="0" lvl="0" indent="0" algn="l" rtl="0">
                        <a:lnSpc>
                          <a:spcPct val="100000"/>
                        </a:lnSpc>
                        <a:spcBef>
                          <a:spcPts val="0"/>
                        </a:spcBef>
                        <a:spcAft>
                          <a:spcPts val="0"/>
                        </a:spcAft>
                        <a:buClr>
                          <a:srgbClr val="FFC000"/>
                        </a:buClr>
                        <a:buSzPts val="1800"/>
                        <a:buFont typeface="Arial"/>
                        <a:buNone/>
                      </a:pPr>
                      <a:r>
                        <a:rPr lang="en-US" sz="1800" b="1">
                          <a:solidFill>
                            <a:srgbClr val="FFC000"/>
                          </a:solidFill>
                          <a:latin typeface="Arial"/>
                          <a:ea typeface="Arial"/>
                          <a:cs typeface="Arial"/>
                          <a:sym typeface="Arial"/>
                        </a:rPr>
                        <a:t>https://www.posterpresentations.com/helpdesk.html</a:t>
                      </a:r>
                      <a:endParaRPr sz="1800">
                        <a:solidFill>
                          <a:srgbClr val="D8D8D8"/>
                        </a:solidFill>
                        <a:latin typeface="Arial"/>
                        <a:ea typeface="Arial"/>
                        <a:cs typeface="Arial"/>
                        <a:sym typeface="Arial"/>
                      </a:endParaRPr>
                    </a:p>
                  </a:txBody>
                  <a:tcPr marL="182875" marR="91450" marT="137150" marB="45725">
                    <a:solidFill>
                      <a:srgbClr val="010101"/>
                    </a:solidFill>
                  </a:tcPr>
                </a:tc>
                <a:tc hMerge="1">
                  <a:txBody>
                    <a:bodyPr/>
                    <a:lstStyle/>
                    <a:p>
                      <a:endParaRPr lang="el-GR"/>
                    </a:p>
                  </a:txBody>
                  <a:tcPr/>
                </a:tc>
                <a:extLst>
                  <a:ext uri="{0D108BD9-81ED-4DB2-BD59-A6C34878D82A}">
                    <a16:rowId xmlns:a16="http://schemas.microsoft.com/office/drawing/2014/main" val="10008"/>
                  </a:ext>
                </a:extLst>
              </a:tr>
            </a:tbl>
          </a:graphicData>
        </a:graphic>
      </p:graphicFrame>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DBDBDB"/>
            </a:gs>
            <a:gs pos="100000">
              <a:schemeClr val="lt1"/>
            </a:gs>
          </a:gsLst>
          <a:lin ang="5400000" scaled="0"/>
        </a:gradFill>
        <a:effectLst/>
      </p:bgPr>
    </p:bg>
    <p:spTree>
      <p:nvGrpSpPr>
        <p:cNvPr id="1" name="Shape 111"/>
        <p:cNvGrpSpPr/>
        <p:nvPr/>
      </p:nvGrpSpPr>
      <p:grpSpPr>
        <a:xfrm>
          <a:off x="0" y="0"/>
          <a:ext cx="0" cy="0"/>
          <a:chOff x="0" y="0"/>
          <a:chExt cx="0" cy="0"/>
        </a:xfrm>
      </p:grpSpPr>
      <p:sp>
        <p:nvSpPr>
          <p:cNvPr id="112" name="Google Shape;112;p15"/>
          <p:cNvSpPr/>
          <p:nvPr/>
        </p:nvSpPr>
        <p:spPr>
          <a:xfrm>
            <a:off x="446073" y="5475145"/>
            <a:ext cx="10058400" cy="26736675"/>
          </a:xfrm>
          <a:prstGeom prst="roundRect">
            <a:avLst>
              <a:gd name="adj" fmla="val 1956"/>
            </a:avLst>
          </a:prstGeom>
          <a:gradFill>
            <a:gsLst>
              <a:gs pos="0">
                <a:srgbClr val="B7B7B7"/>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sp>
        <p:nvSpPr>
          <p:cNvPr id="113" name="Google Shape;113;p15"/>
          <p:cNvSpPr/>
          <p:nvPr/>
        </p:nvSpPr>
        <p:spPr>
          <a:xfrm>
            <a:off x="11428937" y="5475142"/>
            <a:ext cx="10058400" cy="26736675"/>
          </a:xfrm>
          <a:prstGeom prst="roundRect">
            <a:avLst>
              <a:gd name="adj" fmla="val 1956"/>
            </a:avLst>
          </a:prstGeom>
          <a:gradFill>
            <a:gsLst>
              <a:gs pos="0">
                <a:srgbClr val="B7B7B7"/>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sp>
        <p:nvSpPr>
          <p:cNvPr id="114" name="Google Shape;114;p15"/>
          <p:cNvSpPr/>
          <p:nvPr/>
        </p:nvSpPr>
        <p:spPr>
          <a:xfrm>
            <a:off x="22411801" y="5475143"/>
            <a:ext cx="10058400" cy="26736675"/>
          </a:xfrm>
          <a:prstGeom prst="roundRect">
            <a:avLst>
              <a:gd name="adj" fmla="val 1956"/>
            </a:avLst>
          </a:prstGeom>
          <a:gradFill>
            <a:gsLst>
              <a:gs pos="0">
                <a:srgbClr val="B7B7B7"/>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sp>
        <p:nvSpPr>
          <p:cNvPr id="115" name="Google Shape;115;p15"/>
          <p:cNvSpPr/>
          <p:nvPr/>
        </p:nvSpPr>
        <p:spPr>
          <a:xfrm>
            <a:off x="33394664" y="5475144"/>
            <a:ext cx="10058400" cy="26736675"/>
          </a:xfrm>
          <a:prstGeom prst="roundRect">
            <a:avLst>
              <a:gd name="adj" fmla="val 1956"/>
            </a:avLst>
          </a:prstGeom>
          <a:gradFill>
            <a:gsLst>
              <a:gs pos="0">
                <a:srgbClr val="B7B7B7"/>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sp>
        <p:nvSpPr>
          <p:cNvPr id="116" name="Google Shape;116;p15"/>
          <p:cNvSpPr/>
          <p:nvPr/>
        </p:nvSpPr>
        <p:spPr>
          <a:xfrm>
            <a:off x="0" y="0"/>
            <a:ext cx="43891200" cy="4800600"/>
          </a:xfrm>
          <a:prstGeom prst="roundRect">
            <a:avLst>
              <a:gd name="adj" fmla="val 1956"/>
            </a:avLst>
          </a:prstGeom>
          <a:gradFill>
            <a:gsLst>
              <a:gs pos="0">
                <a:srgbClr val="B7B7B7"/>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cxnSp>
        <p:nvCxnSpPr>
          <p:cNvPr id="117" name="Google Shape;117;p15"/>
          <p:cNvCxnSpPr/>
          <p:nvPr/>
        </p:nvCxnSpPr>
        <p:spPr>
          <a:xfrm>
            <a:off x="0" y="4800600"/>
            <a:ext cx="43891200" cy="0"/>
          </a:xfrm>
          <a:prstGeom prst="straightConnector1">
            <a:avLst/>
          </a:prstGeom>
          <a:noFill/>
          <a:ln w="174625" cap="flat" cmpd="sng">
            <a:solidFill>
              <a:srgbClr val="B7B7B7"/>
            </a:solidFill>
            <a:prstDash val="solid"/>
            <a:round/>
            <a:headEnd type="none" w="sm" len="sm"/>
            <a:tailEnd type="none" w="sm" len="sm"/>
          </a:ln>
        </p:spPr>
      </p:cxnSp>
      <p:sp>
        <p:nvSpPr>
          <p:cNvPr id="118" name="Google Shape;118;p15"/>
          <p:cNvSpPr txBox="1"/>
          <p:nvPr/>
        </p:nvSpPr>
        <p:spPr>
          <a:xfrm>
            <a:off x="1484177" y="32124583"/>
            <a:ext cx="2514600" cy="379588"/>
          </a:xfrm>
          <a:prstGeom prst="rect">
            <a:avLst/>
          </a:prstGeom>
          <a:noFill/>
          <a:ln>
            <a:noFill/>
          </a:ln>
        </p:spPr>
        <p:txBody>
          <a:bodyPr spcFirstLastPara="1" wrap="square" lIns="91250" tIns="45600" rIns="91250" bIns="45600" anchor="t" anchorCtr="0">
            <a:spAutoFit/>
          </a:bodyPr>
          <a:lstStyle/>
          <a:p>
            <a:pPr marL="0" marR="0" lvl="0" indent="0" algn="l" rtl="0">
              <a:lnSpc>
                <a:spcPct val="65000"/>
              </a:lnSpc>
              <a:spcBef>
                <a:spcPts val="0"/>
              </a:spcBef>
              <a:spcAft>
                <a:spcPts val="0"/>
              </a:spcAft>
              <a:buNone/>
            </a:pPr>
            <a:r>
              <a:rPr lang="en-US" sz="700" b="1" i="0" u="none" strike="noStrike" cap="none">
                <a:solidFill>
                  <a:srgbClr val="BFBFBF"/>
                </a:solidFill>
                <a:latin typeface="Arial"/>
                <a:ea typeface="Arial"/>
                <a:cs typeface="Arial"/>
                <a:sym typeface="Arial"/>
              </a:rPr>
              <a:t>RESEARCH POSTER PRESENTATION DESIGN © 2019</a:t>
            </a:r>
            <a:endParaRPr/>
          </a:p>
          <a:p>
            <a:pPr marL="0" marR="0" lvl="0" indent="0" algn="l" rtl="0">
              <a:lnSpc>
                <a:spcPct val="65000"/>
              </a:lnSpc>
              <a:spcBef>
                <a:spcPts val="600"/>
              </a:spcBef>
              <a:spcAft>
                <a:spcPts val="0"/>
              </a:spcAft>
              <a:buNone/>
            </a:pPr>
            <a:r>
              <a:rPr lang="en-US" sz="1200" b="1" i="0" u="none" strike="noStrike" cap="none">
                <a:solidFill>
                  <a:srgbClr val="BFBFBF"/>
                </a:solidFill>
                <a:latin typeface="Arial"/>
                <a:ea typeface="Arial"/>
                <a:cs typeface="Arial"/>
                <a:sym typeface="Arial"/>
              </a:rPr>
              <a:t>www.PosterPresentations.com</a:t>
            </a:r>
            <a:endParaRPr/>
          </a:p>
        </p:txBody>
      </p:sp>
      <p:graphicFrame>
        <p:nvGraphicFramePr>
          <p:cNvPr id="119" name="Google Shape;119;p15"/>
          <p:cNvGraphicFramePr/>
          <p:nvPr/>
        </p:nvGraphicFramePr>
        <p:xfrm>
          <a:off x="-10611120" y="14098"/>
          <a:ext cx="3000000" cy="3000000"/>
        </p:xfrm>
        <a:graphic>
          <a:graphicData uri="http://schemas.openxmlformats.org/drawingml/2006/table">
            <a:tbl>
              <a:tblPr firstRow="1" bandRow="1">
                <a:noFill/>
                <a:tableStyleId>{75EA6E77-6067-4B1A-962E-09F6DE45F57D}</a:tableStyleId>
              </a:tblPr>
              <a:tblGrid>
                <a:gridCol w="4192250">
                  <a:extLst>
                    <a:ext uri="{9D8B030D-6E8A-4147-A177-3AD203B41FA5}">
                      <a16:colId xmlns:a16="http://schemas.microsoft.com/office/drawing/2014/main" val="20000"/>
                    </a:ext>
                  </a:extLst>
                </a:gridCol>
                <a:gridCol w="5584625">
                  <a:extLst>
                    <a:ext uri="{9D8B030D-6E8A-4147-A177-3AD203B41FA5}">
                      <a16:colId xmlns:a16="http://schemas.microsoft.com/office/drawing/2014/main" val="20001"/>
                    </a:ext>
                  </a:extLst>
                </a:gridCol>
              </a:tblGrid>
              <a:tr h="1329125">
                <a:tc gridSpan="2">
                  <a:txBody>
                    <a:bodyPr/>
                    <a:lstStyle/>
                    <a:p>
                      <a:pPr marL="0" marR="0" lvl="0" indent="0" algn="ctr" rtl="0">
                        <a:lnSpc>
                          <a:spcPct val="100000"/>
                        </a:lnSpc>
                        <a:spcBef>
                          <a:spcPts val="0"/>
                        </a:spcBef>
                        <a:spcAft>
                          <a:spcPts val="0"/>
                        </a:spcAft>
                        <a:buClr>
                          <a:srgbClr val="1F3A4E"/>
                        </a:buClr>
                        <a:buSzPts val="3600"/>
                        <a:buFont typeface="Arial Black"/>
                        <a:buNone/>
                      </a:pPr>
                      <a:r>
                        <a:rPr lang="en-US" sz="3600" b="0" u="none" strike="noStrike" cap="none">
                          <a:solidFill>
                            <a:srgbClr val="1F3A4E"/>
                          </a:solidFill>
                          <a:latin typeface="Arial Black"/>
                          <a:ea typeface="Arial Black"/>
                          <a:cs typeface="Arial Black"/>
                          <a:sym typeface="Arial Black"/>
                        </a:rPr>
                        <a:t>QUICK START GUIDE</a:t>
                      </a:r>
                      <a:br>
                        <a:rPr lang="en-US" sz="3600" b="0" u="none" strike="noStrike" cap="none">
                          <a:solidFill>
                            <a:srgbClr val="1F3A4E"/>
                          </a:solidFill>
                          <a:latin typeface="Arial Black"/>
                          <a:ea typeface="Arial Black"/>
                          <a:cs typeface="Arial Black"/>
                          <a:sym typeface="Arial Black"/>
                        </a:rPr>
                      </a:br>
                      <a:r>
                        <a:rPr lang="en-US" sz="2800" b="1" u="none" strike="noStrike" cap="none">
                          <a:solidFill>
                            <a:srgbClr val="FF0000"/>
                          </a:solidFill>
                          <a:latin typeface="Trebuchet MS"/>
                          <a:ea typeface="Trebuchet MS"/>
                          <a:cs typeface="Trebuchet MS"/>
                          <a:sym typeface="Trebuchet MS"/>
                        </a:rPr>
                        <a:t>(THIS SIDEBAR WILL NOT PRINT)</a:t>
                      </a:r>
                      <a:endParaRPr sz="3600" b="1" u="none" strike="noStrike" cap="none">
                        <a:solidFill>
                          <a:schemeClr val="lt1"/>
                        </a:solidFill>
                        <a:latin typeface="Trebuchet MS"/>
                        <a:ea typeface="Trebuchet MS"/>
                        <a:cs typeface="Trebuchet MS"/>
                        <a:sym typeface="Trebuchet MS"/>
                      </a:endParaRPr>
                    </a:p>
                  </a:txBody>
                  <a:tcPr marL="182875" marR="91450" marT="137150" marB="45725">
                    <a:solidFill>
                      <a:srgbClr val="FFC000"/>
                    </a:solidFill>
                  </a:tcPr>
                </a:tc>
                <a:tc hMerge="1">
                  <a:txBody>
                    <a:bodyPr/>
                    <a:lstStyle/>
                    <a:p>
                      <a:endParaRPr lang="el-GR"/>
                    </a:p>
                  </a:txBody>
                  <a:tcPr/>
                </a:tc>
                <a:extLst>
                  <a:ext uri="{0D108BD9-81ED-4DB2-BD59-A6C34878D82A}">
                    <a16:rowId xmlns:a16="http://schemas.microsoft.com/office/drawing/2014/main" val="10000"/>
                  </a:ext>
                </a:extLst>
              </a:tr>
              <a:tr h="4206625">
                <a:tc gridSpan="2">
                  <a:txBody>
                    <a:bodyPr/>
                    <a:lstStyle/>
                    <a:p>
                      <a:pPr marL="0" marR="0" lvl="0" indent="0" algn="l" rtl="0">
                        <a:spcBef>
                          <a:spcPts val="0"/>
                        </a:spcBef>
                        <a:spcAft>
                          <a:spcPts val="0"/>
                        </a:spcAft>
                        <a:buNone/>
                      </a:pPr>
                      <a:r>
                        <a:rPr lang="en-US" sz="2000" i="0" u="none" strike="noStrike" cap="none">
                          <a:solidFill>
                            <a:srgbClr val="D9D9D9"/>
                          </a:solidFill>
                          <a:latin typeface="Arial"/>
                          <a:ea typeface="Arial"/>
                          <a:cs typeface="Arial"/>
                          <a:sym typeface="Arial"/>
                        </a:rPr>
                        <a:t>This PowerPoint template produces a </a:t>
                      </a:r>
                      <a:r>
                        <a:rPr lang="en-US" sz="2000" i="0" u="none" strike="noStrike" cap="none">
                          <a:solidFill>
                            <a:srgbClr val="FFC000"/>
                          </a:solidFill>
                          <a:latin typeface="Arial"/>
                          <a:ea typeface="Arial"/>
                          <a:cs typeface="Arial"/>
                          <a:sym typeface="Arial"/>
                        </a:rPr>
                        <a:t>36"x48" </a:t>
                      </a:r>
                      <a:r>
                        <a:rPr lang="en-US" sz="2000" i="0" u="none" strike="noStrike" cap="none">
                          <a:solidFill>
                            <a:srgbClr val="D9D9D9"/>
                          </a:solidFill>
                          <a:latin typeface="Arial"/>
                          <a:ea typeface="Arial"/>
                          <a:cs typeface="Arial"/>
                          <a:sym typeface="Arial"/>
                        </a:rPr>
                        <a:t>presentation poster. You can use it to create your research poster by placing your title, subtitle, text, tables, charts and photos. </a:t>
                      </a:r>
                      <a:endParaRPr/>
                    </a:p>
                    <a:p>
                      <a:pPr marL="0" marR="0" lvl="0" indent="0" algn="l" rtl="0">
                        <a:spcBef>
                          <a:spcPts val="0"/>
                        </a:spcBef>
                        <a:spcAft>
                          <a:spcPts val="0"/>
                        </a:spcAft>
                        <a:buNone/>
                      </a:pPr>
                      <a:endParaRPr sz="2000" i="0" u="none" strike="noStrike" cap="none">
                        <a:solidFill>
                          <a:srgbClr val="D9D9D9"/>
                        </a:solidFill>
                        <a:latin typeface="Arial"/>
                        <a:ea typeface="Arial"/>
                        <a:cs typeface="Arial"/>
                        <a:sym typeface="Arial"/>
                      </a:endParaRPr>
                    </a:p>
                    <a:p>
                      <a:pPr marL="0" marR="0" lvl="0" indent="0" algn="l" rtl="0">
                        <a:spcBef>
                          <a:spcPts val="0"/>
                        </a:spcBef>
                        <a:spcAft>
                          <a:spcPts val="0"/>
                        </a:spcAft>
                        <a:buNone/>
                      </a:pPr>
                      <a:r>
                        <a:rPr lang="en-US" sz="2000" i="0" u="none" strike="noStrike" cap="none">
                          <a:solidFill>
                            <a:srgbClr val="D9D9D9"/>
                          </a:solidFill>
                          <a:latin typeface="Arial"/>
                          <a:ea typeface="Arial"/>
                          <a:cs typeface="Arial"/>
                          <a:sym typeface="Arial"/>
                        </a:rPr>
                        <a:t>We provide a series of online tutorials that will guide you through the poster design process and answer your poster production questions. For complete template tutorials, go online to </a:t>
                      </a:r>
                      <a:r>
                        <a:rPr lang="en-US" sz="2000" i="0" u="none" strike="noStrike" cap="none">
                          <a:solidFill>
                            <a:srgbClr val="FFC000"/>
                          </a:solidFill>
                          <a:latin typeface="Arial"/>
                          <a:ea typeface="Arial"/>
                          <a:cs typeface="Arial"/>
                          <a:sym typeface="Arial"/>
                        </a:rPr>
                        <a:t>PosterPresentations.com</a:t>
                      </a:r>
                      <a:r>
                        <a:rPr lang="en-US" sz="2000" i="0" u="none" strike="noStrike" cap="none">
                          <a:solidFill>
                            <a:srgbClr val="D9D9D9"/>
                          </a:solidFill>
                          <a:latin typeface="Arial"/>
                          <a:ea typeface="Arial"/>
                          <a:cs typeface="Arial"/>
                          <a:sym typeface="Arial"/>
                        </a:rPr>
                        <a:t> and click on the  </a:t>
                      </a:r>
                      <a:r>
                        <a:rPr lang="en-US" sz="2000" i="0" u="none" strike="noStrike" cap="none">
                          <a:solidFill>
                            <a:srgbClr val="FFC000"/>
                          </a:solidFill>
                          <a:latin typeface="Arial"/>
                          <a:ea typeface="Arial"/>
                          <a:cs typeface="Arial"/>
                          <a:sym typeface="Arial"/>
                        </a:rPr>
                        <a:t>HELP DESK</a:t>
                      </a:r>
                      <a:r>
                        <a:rPr lang="en-US" sz="2000" i="0" u="none" strike="noStrike" cap="none">
                          <a:solidFill>
                            <a:srgbClr val="D9D9D9"/>
                          </a:solidFill>
                          <a:latin typeface="Arial"/>
                          <a:ea typeface="Arial"/>
                          <a:cs typeface="Arial"/>
                          <a:sym typeface="Arial"/>
                        </a:rPr>
                        <a:t> tab.</a:t>
                      </a:r>
                      <a:endParaRPr/>
                    </a:p>
                    <a:p>
                      <a:pPr marL="0" marR="0" lvl="0" indent="0" algn="l" rtl="0">
                        <a:spcBef>
                          <a:spcPts val="0"/>
                        </a:spcBef>
                        <a:spcAft>
                          <a:spcPts val="0"/>
                        </a:spcAft>
                        <a:buNone/>
                      </a:pPr>
                      <a:endParaRPr sz="2000" i="0" u="none" strike="noStrike" cap="none">
                        <a:solidFill>
                          <a:srgbClr val="D9D9D9"/>
                        </a:solidFill>
                        <a:latin typeface="Arial"/>
                        <a:ea typeface="Arial"/>
                        <a:cs typeface="Arial"/>
                        <a:sym typeface="Arial"/>
                      </a:endParaRPr>
                    </a:p>
                    <a:p>
                      <a:pPr marL="0" marR="0" lvl="0" indent="0" algn="l" rtl="0">
                        <a:spcBef>
                          <a:spcPts val="0"/>
                        </a:spcBef>
                        <a:spcAft>
                          <a:spcPts val="0"/>
                        </a:spcAft>
                        <a:buNone/>
                      </a:pPr>
                      <a:r>
                        <a:rPr lang="en-US" sz="2000" i="0" u="none" strike="noStrike" cap="none">
                          <a:solidFill>
                            <a:srgbClr val="D9D9D9"/>
                          </a:solidFill>
                          <a:latin typeface="Arial"/>
                          <a:ea typeface="Arial"/>
                          <a:cs typeface="Arial"/>
                          <a:sym typeface="Arial"/>
                        </a:rPr>
                        <a:t>To print your poster using our same-day professional printing service, go online to </a:t>
                      </a:r>
                      <a:r>
                        <a:rPr lang="en-US" sz="2000" i="0" u="none" strike="noStrike" cap="none">
                          <a:solidFill>
                            <a:srgbClr val="FFC000"/>
                          </a:solidFill>
                          <a:latin typeface="Arial"/>
                          <a:ea typeface="Arial"/>
                          <a:cs typeface="Arial"/>
                          <a:sym typeface="Arial"/>
                        </a:rPr>
                        <a:t>PosterPresentations.com</a:t>
                      </a:r>
                      <a:r>
                        <a:rPr lang="en-US" sz="2000" i="0" u="none" strike="noStrike" cap="none">
                          <a:solidFill>
                            <a:srgbClr val="D9D9D9"/>
                          </a:solidFill>
                          <a:latin typeface="Arial"/>
                          <a:ea typeface="Arial"/>
                          <a:cs typeface="Arial"/>
                          <a:sym typeface="Arial"/>
                        </a:rPr>
                        <a:t> and click on "</a:t>
                      </a:r>
                      <a:r>
                        <a:rPr lang="en-US" sz="2000" i="0" u="none" strike="noStrike" cap="none">
                          <a:solidFill>
                            <a:srgbClr val="FFC000"/>
                          </a:solidFill>
                          <a:latin typeface="Arial"/>
                          <a:ea typeface="Arial"/>
                          <a:cs typeface="Arial"/>
                          <a:sym typeface="Arial"/>
                        </a:rPr>
                        <a:t>Order your poster</a:t>
                      </a:r>
                      <a:r>
                        <a:rPr lang="en-US" sz="2000" i="0" u="none" strike="noStrike" cap="none">
                          <a:solidFill>
                            <a:srgbClr val="D9D9D9"/>
                          </a:solidFill>
                          <a:latin typeface="Arial"/>
                          <a:ea typeface="Arial"/>
                          <a:cs typeface="Arial"/>
                          <a:sym typeface="Arial"/>
                        </a:rPr>
                        <a:t>".</a:t>
                      </a:r>
                      <a:endParaRPr sz="2000" b="1" u="none" strike="noStrike" cap="none">
                        <a:solidFill>
                          <a:srgbClr val="D9D9D9"/>
                        </a:solidFill>
                        <a:latin typeface="Arial"/>
                        <a:ea typeface="Arial"/>
                        <a:cs typeface="Arial"/>
                        <a:sym typeface="Arial"/>
                      </a:endParaRPr>
                    </a:p>
                  </a:txBody>
                  <a:tcPr marL="182875" marR="91450" marT="137150" marB="45725">
                    <a:solidFill>
                      <a:srgbClr val="010101"/>
                    </a:solidFill>
                  </a:tcPr>
                </a:tc>
                <a:tc hMerge="1">
                  <a:txBody>
                    <a:bodyPr/>
                    <a:lstStyle/>
                    <a:p>
                      <a:endParaRPr lang="el-GR"/>
                    </a:p>
                  </a:txBody>
                  <a:tcPr/>
                </a:tc>
                <a:extLst>
                  <a:ext uri="{0D108BD9-81ED-4DB2-BD59-A6C34878D82A}">
                    <a16:rowId xmlns:a16="http://schemas.microsoft.com/office/drawing/2014/main" val="10001"/>
                  </a:ext>
                </a:extLst>
              </a:tr>
              <a:tr h="4572425">
                <a:tc>
                  <a:txBody>
                    <a:bodyPr/>
                    <a:lstStyle/>
                    <a:p>
                      <a:pPr marL="0" marR="0" lvl="0" indent="0" algn="ctr" rtl="0">
                        <a:spcBef>
                          <a:spcPts val="0"/>
                        </a:spcBef>
                        <a:spcAft>
                          <a:spcPts val="0"/>
                        </a:spcAft>
                        <a:buNone/>
                      </a:pPr>
                      <a:endParaRPr sz="2000" u="none" strike="noStrike" cap="none">
                        <a:solidFill>
                          <a:srgbClr val="1F3A4E"/>
                        </a:solidFill>
                      </a:endParaRPr>
                    </a:p>
                    <a:p>
                      <a:pPr marL="0" marR="0" lvl="0" indent="0" algn="ctr" rtl="0">
                        <a:spcBef>
                          <a:spcPts val="0"/>
                        </a:spcBef>
                        <a:spcAft>
                          <a:spcPts val="0"/>
                        </a:spcAft>
                        <a:buNone/>
                      </a:pPr>
                      <a:endParaRPr sz="2000" u="none" strike="noStrike" cap="none">
                        <a:solidFill>
                          <a:srgbClr val="1F3A4E"/>
                        </a:solidFill>
                      </a:endParaRPr>
                    </a:p>
                    <a:p>
                      <a:pPr marL="0" marR="0" lvl="0" indent="0" algn="ctr" rtl="0">
                        <a:spcBef>
                          <a:spcPts val="0"/>
                        </a:spcBef>
                        <a:spcAft>
                          <a:spcPts val="0"/>
                        </a:spcAft>
                        <a:buNone/>
                      </a:pPr>
                      <a:r>
                        <a:rPr lang="en-US" sz="2000" u="none" strike="noStrike" cap="none">
                          <a:solidFill>
                            <a:schemeClr val="lt1"/>
                          </a:solidFill>
                          <a:latin typeface="Arial"/>
                          <a:ea typeface="Arial"/>
                          <a:cs typeface="Arial"/>
                          <a:sym typeface="Arial"/>
                        </a:rPr>
                        <a:t>This is a template for a </a:t>
                      </a:r>
                      <a:endParaRPr/>
                    </a:p>
                    <a:p>
                      <a:pPr marL="0" marR="0" lvl="0" indent="0" algn="ctr" rtl="0">
                        <a:spcBef>
                          <a:spcPts val="0"/>
                        </a:spcBef>
                        <a:spcAft>
                          <a:spcPts val="0"/>
                        </a:spcAft>
                        <a:buNone/>
                      </a:pPr>
                      <a:r>
                        <a:rPr lang="en-US" sz="2000" u="none" strike="noStrike" cap="none">
                          <a:solidFill>
                            <a:schemeClr val="lt1"/>
                          </a:solidFill>
                          <a:latin typeface="Arial"/>
                          <a:ea typeface="Arial"/>
                          <a:cs typeface="Arial"/>
                          <a:sym typeface="Arial"/>
                        </a:rPr>
                        <a:t>presentation poster</a:t>
                      </a:r>
                      <a:br>
                        <a:rPr lang="en-US" sz="2000" u="none" strike="noStrike" cap="none">
                          <a:solidFill>
                            <a:schemeClr val="lt1"/>
                          </a:solidFill>
                          <a:latin typeface="Arial"/>
                          <a:ea typeface="Arial"/>
                          <a:cs typeface="Arial"/>
                          <a:sym typeface="Arial"/>
                        </a:rPr>
                      </a:br>
                      <a:r>
                        <a:rPr lang="en-US" sz="3600" b="1" u="none" strike="noStrike" cap="none">
                          <a:solidFill>
                            <a:srgbClr val="FFC000"/>
                          </a:solidFill>
                          <a:latin typeface="Arial"/>
                          <a:ea typeface="Arial"/>
                          <a:cs typeface="Arial"/>
                          <a:sym typeface="Arial"/>
                        </a:rPr>
                        <a:t>36 inches tall</a:t>
                      </a:r>
                      <a:br>
                        <a:rPr lang="en-US" sz="3600" b="1" u="none" strike="noStrike" cap="none">
                          <a:solidFill>
                            <a:srgbClr val="FFC000"/>
                          </a:solidFill>
                          <a:latin typeface="Arial"/>
                          <a:ea typeface="Arial"/>
                          <a:cs typeface="Arial"/>
                          <a:sym typeface="Arial"/>
                        </a:rPr>
                      </a:br>
                      <a:r>
                        <a:rPr lang="en-US" sz="3600" b="1" u="none" strike="noStrike" cap="none">
                          <a:solidFill>
                            <a:srgbClr val="FFC000"/>
                          </a:solidFill>
                          <a:latin typeface="Arial"/>
                          <a:ea typeface="Arial"/>
                          <a:cs typeface="Arial"/>
                          <a:sym typeface="Arial"/>
                        </a:rPr>
                        <a:t>by</a:t>
                      </a:r>
                      <a:br>
                        <a:rPr lang="en-US" sz="3600" b="1" u="none" strike="noStrike" cap="none">
                          <a:solidFill>
                            <a:srgbClr val="FFC000"/>
                          </a:solidFill>
                          <a:latin typeface="Arial"/>
                          <a:ea typeface="Arial"/>
                          <a:cs typeface="Arial"/>
                          <a:sym typeface="Arial"/>
                        </a:rPr>
                      </a:br>
                      <a:r>
                        <a:rPr lang="en-US" sz="3600" b="1" u="none" strike="noStrike" cap="none">
                          <a:solidFill>
                            <a:srgbClr val="FFC000"/>
                          </a:solidFill>
                          <a:latin typeface="Arial"/>
                          <a:ea typeface="Arial"/>
                          <a:cs typeface="Arial"/>
                          <a:sym typeface="Arial"/>
                        </a:rPr>
                        <a:t>48 inches wide</a:t>
                      </a:r>
                      <a:br>
                        <a:rPr lang="en-US" sz="2000" u="none" strike="noStrike" cap="none">
                          <a:solidFill>
                            <a:schemeClr val="lt1"/>
                          </a:solidFill>
                          <a:latin typeface="Arial"/>
                          <a:ea typeface="Arial"/>
                          <a:cs typeface="Arial"/>
                          <a:sym typeface="Arial"/>
                        </a:rPr>
                      </a:br>
                      <a:endParaRPr sz="2000" u="none" strike="noStrike" cap="none">
                        <a:solidFill>
                          <a:srgbClr val="1F3A4E"/>
                        </a:solidFill>
                      </a:endParaRPr>
                    </a:p>
                  </a:txBody>
                  <a:tcPr marL="91450" marR="91450" marT="45725" marB="45725">
                    <a:solidFill>
                      <a:srgbClr val="010101"/>
                    </a:solidFill>
                  </a:tcPr>
                </a:tc>
                <a:tc>
                  <a:txBody>
                    <a:bodyPr/>
                    <a:lstStyle/>
                    <a:p>
                      <a:pPr marL="0" marR="0" lvl="0" indent="0" algn="l" rtl="0">
                        <a:lnSpc>
                          <a:spcPct val="100000"/>
                        </a:lnSpc>
                        <a:spcBef>
                          <a:spcPts val="0"/>
                        </a:spcBef>
                        <a:spcAft>
                          <a:spcPts val="0"/>
                        </a:spcAft>
                        <a:buClr>
                          <a:srgbClr val="FFC000"/>
                        </a:buClr>
                        <a:buSzPts val="2400"/>
                        <a:buFont typeface="Arial"/>
                        <a:buNone/>
                      </a:pPr>
                      <a:r>
                        <a:rPr lang="en-US" sz="2400" b="1" u="none" strike="noStrike" cap="none">
                          <a:solidFill>
                            <a:srgbClr val="FFC000"/>
                          </a:solidFill>
                          <a:latin typeface="Arial"/>
                          <a:ea typeface="Arial"/>
                          <a:cs typeface="Arial"/>
                          <a:sym typeface="Arial"/>
                        </a:rPr>
                        <a:t>Important: Check the template size</a:t>
                      </a:r>
                      <a:br>
                        <a:rPr lang="en-US" sz="2000" b="0" u="none" strike="noStrike" cap="none">
                          <a:solidFill>
                            <a:srgbClr val="FFC000"/>
                          </a:solidFill>
                          <a:latin typeface="Arial"/>
                          <a:ea typeface="Arial"/>
                          <a:cs typeface="Arial"/>
                          <a:sym typeface="Arial"/>
                        </a:rPr>
                      </a:br>
                      <a:r>
                        <a:rPr lang="en-US" sz="2000" b="0" u="none" strike="noStrike" cap="none">
                          <a:solidFill>
                            <a:srgbClr val="D9D9D9"/>
                          </a:solidFill>
                          <a:latin typeface="Arial"/>
                          <a:ea typeface="Arial"/>
                          <a:cs typeface="Arial"/>
                          <a:sym typeface="Arial"/>
                        </a:rPr>
                        <a:t>Before you start working on your poster and to avoid printing problems check that you have downloaded and that you are using the correct size template for your poster presentation.</a:t>
                      </a:r>
                      <a:br>
                        <a:rPr lang="en-US" sz="2000" b="0" u="none" strike="noStrike" cap="none">
                          <a:solidFill>
                            <a:srgbClr val="D9D9D9"/>
                          </a:solidFill>
                          <a:latin typeface="Arial"/>
                          <a:ea typeface="Arial"/>
                          <a:cs typeface="Arial"/>
                          <a:sym typeface="Arial"/>
                        </a:rPr>
                      </a:br>
                      <a:r>
                        <a:rPr lang="en-US" sz="2000" b="0" u="none" strike="noStrike" cap="none">
                          <a:solidFill>
                            <a:srgbClr val="D9D9D9"/>
                          </a:solidFill>
                          <a:latin typeface="Arial"/>
                          <a:ea typeface="Arial"/>
                          <a:cs typeface="Arial"/>
                          <a:sym typeface="Arial"/>
                        </a:rPr>
                        <a:t>This template can also be printed at the following sizes without distortion and without any additional formatting:</a:t>
                      </a:r>
                      <a:br>
                        <a:rPr lang="en-US" sz="2000" b="0" u="none" strike="noStrike" cap="none">
                          <a:solidFill>
                            <a:srgbClr val="D9D9D9"/>
                          </a:solidFill>
                          <a:latin typeface="Arial"/>
                          <a:ea typeface="Arial"/>
                          <a:cs typeface="Arial"/>
                          <a:sym typeface="Arial"/>
                        </a:rPr>
                      </a:br>
                      <a:r>
                        <a:rPr lang="en-US" sz="2000" b="0" u="none" strike="noStrike" cap="none">
                          <a:solidFill>
                            <a:srgbClr val="FFC000"/>
                          </a:solidFill>
                          <a:latin typeface="Arial"/>
                          <a:ea typeface="Arial"/>
                          <a:cs typeface="Arial"/>
                          <a:sym typeface="Arial"/>
                        </a:rPr>
                        <a:t>30 tall x 40 wide</a:t>
                      </a:r>
                      <a:br>
                        <a:rPr lang="en-US" sz="2000" b="0" u="none" strike="noStrike" cap="none">
                          <a:solidFill>
                            <a:srgbClr val="FFC000"/>
                          </a:solidFill>
                          <a:latin typeface="Arial"/>
                          <a:ea typeface="Arial"/>
                          <a:cs typeface="Arial"/>
                          <a:sym typeface="Arial"/>
                        </a:rPr>
                      </a:br>
                      <a:r>
                        <a:rPr lang="en-US" sz="2000" b="0" u="none" strike="noStrike" cap="none">
                          <a:solidFill>
                            <a:srgbClr val="FFC000"/>
                          </a:solidFill>
                          <a:latin typeface="Arial"/>
                          <a:ea typeface="Arial"/>
                          <a:cs typeface="Arial"/>
                          <a:sym typeface="Arial"/>
                        </a:rPr>
                        <a:t>42 tall x 56 wide</a:t>
                      </a:r>
                      <a:br>
                        <a:rPr lang="en-US" sz="2000" b="0" u="none" strike="noStrike" cap="none">
                          <a:solidFill>
                            <a:srgbClr val="FFC000"/>
                          </a:solidFill>
                          <a:latin typeface="Arial"/>
                          <a:ea typeface="Arial"/>
                          <a:cs typeface="Arial"/>
                          <a:sym typeface="Arial"/>
                        </a:rPr>
                      </a:br>
                      <a:r>
                        <a:rPr lang="en-US" sz="2000" b="0" u="none" strike="noStrike" cap="none">
                          <a:solidFill>
                            <a:srgbClr val="FFC000"/>
                          </a:solidFill>
                          <a:latin typeface="Arial"/>
                          <a:ea typeface="Arial"/>
                          <a:cs typeface="Arial"/>
                          <a:sym typeface="Arial"/>
                        </a:rPr>
                        <a:t>48 tall x 64 wide</a:t>
                      </a:r>
                      <a:endParaRPr/>
                    </a:p>
                  </a:txBody>
                  <a:tcPr marL="182875" marR="91450" marT="137150" marB="45725">
                    <a:solidFill>
                      <a:srgbClr val="010101"/>
                    </a:solidFill>
                  </a:tcPr>
                </a:tc>
                <a:extLst>
                  <a:ext uri="{0D108BD9-81ED-4DB2-BD59-A6C34878D82A}">
                    <a16:rowId xmlns:a16="http://schemas.microsoft.com/office/drawing/2014/main" val="10002"/>
                  </a:ext>
                </a:extLst>
              </a:tr>
              <a:tr h="4288700">
                <a:tc>
                  <a:txBody>
                    <a:bodyPr/>
                    <a:lstStyle/>
                    <a:p>
                      <a:pPr marL="0" marR="0" lvl="0" indent="0" algn="l" rtl="0">
                        <a:spcBef>
                          <a:spcPts val="0"/>
                        </a:spcBef>
                        <a:spcAft>
                          <a:spcPts val="0"/>
                        </a:spcAft>
                        <a:buNone/>
                      </a:pPr>
                      <a:endParaRPr sz="2000">
                        <a:solidFill>
                          <a:srgbClr val="1F3A4E"/>
                        </a:solidFill>
                      </a:endParaRPr>
                    </a:p>
                  </a:txBody>
                  <a:tcPr marL="91450" marR="91450" marT="45725" marB="45725"/>
                </a:tc>
                <a:tc>
                  <a:txBody>
                    <a:bodyPr/>
                    <a:lstStyle/>
                    <a:p>
                      <a:pPr marL="0" marR="0" lvl="0" indent="0" algn="l" rtl="0">
                        <a:spcBef>
                          <a:spcPts val="0"/>
                        </a:spcBef>
                        <a:spcAft>
                          <a:spcPts val="0"/>
                        </a:spcAft>
                        <a:buNone/>
                      </a:pPr>
                      <a:r>
                        <a:rPr lang="en-US" sz="2400" b="1">
                          <a:solidFill>
                            <a:srgbClr val="FFC000"/>
                          </a:solidFill>
                          <a:latin typeface="Arial"/>
                          <a:ea typeface="Arial"/>
                          <a:cs typeface="Arial"/>
                          <a:sym typeface="Arial"/>
                        </a:rPr>
                        <a:t>How to </a:t>
                      </a:r>
                      <a:r>
                        <a:rPr lang="en-US" sz="4000" b="1">
                          <a:solidFill>
                            <a:srgbClr val="FFC000"/>
                          </a:solidFill>
                          <a:latin typeface="Arial"/>
                          <a:ea typeface="Arial"/>
                          <a:cs typeface="Arial"/>
                          <a:sym typeface="Arial"/>
                        </a:rPr>
                        <a:t>Zoom in </a:t>
                      </a:r>
                      <a:r>
                        <a:rPr lang="en-US" sz="2400" b="1">
                          <a:solidFill>
                            <a:srgbClr val="FFC000"/>
                          </a:solidFill>
                          <a:latin typeface="Arial"/>
                          <a:ea typeface="Arial"/>
                          <a:cs typeface="Arial"/>
                          <a:sym typeface="Arial"/>
                        </a:rPr>
                        <a:t>and </a:t>
                      </a:r>
                      <a:r>
                        <a:rPr lang="en-US" sz="1800" b="1">
                          <a:solidFill>
                            <a:srgbClr val="FFC000"/>
                          </a:solidFill>
                          <a:latin typeface="Arial"/>
                          <a:ea typeface="Arial"/>
                          <a:cs typeface="Arial"/>
                          <a:sym typeface="Arial"/>
                        </a:rPr>
                        <a:t>out</a:t>
                      </a:r>
                      <a:endParaRPr sz="2400" b="1">
                        <a:solidFill>
                          <a:srgbClr val="FFC000"/>
                        </a:solidFill>
                        <a:latin typeface="Arial"/>
                        <a:ea typeface="Arial"/>
                        <a:cs typeface="Arial"/>
                        <a:sym typeface="Arial"/>
                      </a:endParaRPr>
                    </a:p>
                    <a:p>
                      <a:pPr marL="0" marR="0" lvl="0" indent="0" algn="l" rtl="0">
                        <a:spcBef>
                          <a:spcPts val="0"/>
                        </a:spcBef>
                        <a:spcAft>
                          <a:spcPts val="0"/>
                        </a:spcAft>
                        <a:buNone/>
                      </a:pPr>
                      <a:r>
                        <a:rPr lang="en-US" sz="2000" b="0">
                          <a:solidFill>
                            <a:srgbClr val="D9D9D9"/>
                          </a:solidFill>
                          <a:latin typeface="Arial"/>
                          <a:ea typeface="Arial"/>
                          <a:cs typeface="Arial"/>
                          <a:sym typeface="Arial"/>
                        </a:rPr>
                        <a:t>Use the PowerPoint zoom tool to adjust the screen magnification to view comfortably. PowerPoint provides 2 ways to zoom: </a:t>
                      </a:r>
                      <a:br>
                        <a:rPr lang="en-US" sz="2000" b="0">
                          <a:solidFill>
                            <a:srgbClr val="D9D9D9"/>
                          </a:solidFill>
                          <a:latin typeface="Arial"/>
                          <a:ea typeface="Arial"/>
                          <a:cs typeface="Arial"/>
                          <a:sym typeface="Arial"/>
                        </a:rPr>
                      </a:br>
                      <a:r>
                        <a:rPr lang="en-US" sz="2000" b="0">
                          <a:solidFill>
                            <a:srgbClr val="FFC000"/>
                          </a:solidFill>
                          <a:latin typeface="Arial"/>
                          <a:ea typeface="Arial"/>
                          <a:cs typeface="Arial"/>
                          <a:sym typeface="Arial"/>
                        </a:rPr>
                        <a:t>1. </a:t>
                      </a:r>
                      <a:r>
                        <a:rPr lang="en-US" sz="2000" b="0">
                          <a:solidFill>
                            <a:srgbClr val="D9D9D9"/>
                          </a:solidFill>
                          <a:latin typeface="Arial"/>
                          <a:ea typeface="Arial"/>
                          <a:cs typeface="Arial"/>
                          <a:sym typeface="Arial"/>
                        </a:rPr>
                        <a:t>On the top menu bar click on the VIEW tab and then click on ZOOM. Choose the zoom percentage that works best for you. </a:t>
                      </a:r>
                      <a:br>
                        <a:rPr lang="en-US" sz="2000" b="0">
                          <a:solidFill>
                            <a:srgbClr val="D9D9D9"/>
                          </a:solidFill>
                          <a:latin typeface="Arial"/>
                          <a:ea typeface="Arial"/>
                          <a:cs typeface="Arial"/>
                          <a:sym typeface="Arial"/>
                        </a:rPr>
                      </a:br>
                      <a:r>
                        <a:rPr lang="en-US" sz="2000" b="0">
                          <a:solidFill>
                            <a:srgbClr val="FFC000"/>
                          </a:solidFill>
                          <a:latin typeface="Arial"/>
                          <a:ea typeface="Arial"/>
                          <a:cs typeface="Arial"/>
                          <a:sym typeface="Arial"/>
                        </a:rPr>
                        <a:t>2. </a:t>
                      </a:r>
                      <a:r>
                        <a:rPr lang="en-US" sz="2000" b="0">
                          <a:solidFill>
                            <a:srgbClr val="D9D9D9"/>
                          </a:solidFill>
                          <a:latin typeface="Arial"/>
                          <a:ea typeface="Arial"/>
                          <a:cs typeface="Arial"/>
                          <a:sym typeface="Arial"/>
                        </a:rPr>
                        <a:t>For better zoom flexibility, use the zoom slider at the bottom right of the window.</a:t>
                      </a:r>
                      <a:endParaRPr/>
                    </a:p>
                  </a:txBody>
                  <a:tcPr marL="182875" marR="91450" marT="137150" marB="45725">
                    <a:solidFill>
                      <a:srgbClr val="010101"/>
                    </a:solidFill>
                  </a:tcPr>
                </a:tc>
                <a:extLst>
                  <a:ext uri="{0D108BD9-81ED-4DB2-BD59-A6C34878D82A}">
                    <a16:rowId xmlns:a16="http://schemas.microsoft.com/office/drawing/2014/main" val="10003"/>
                  </a:ext>
                </a:extLst>
              </a:tr>
              <a:tr h="1800525">
                <a:tc gridSpan="2">
                  <a:txBody>
                    <a:bodyPr/>
                    <a:lstStyle/>
                    <a:p>
                      <a:pPr marL="0" marR="0" lvl="0" indent="0" algn="l" rtl="0">
                        <a:lnSpc>
                          <a:spcPct val="100000"/>
                        </a:lnSpc>
                        <a:spcBef>
                          <a:spcPts val="0"/>
                        </a:spcBef>
                        <a:spcAft>
                          <a:spcPts val="0"/>
                        </a:spcAft>
                        <a:buClr>
                          <a:srgbClr val="FFC000"/>
                        </a:buClr>
                        <a:buSzPts val="2400"/>
                        <a:buFont typeface="Arial"/>
                        <a:buNone/>
                      </a:pPr>
                      <a:r>
                        <a:rPr lang="en-US" sz="2400" b="1">
                          <a:solidFill>
                            <a:srgbClr val="FFC000"/>
                          </a:solidFill>
                          <a:latin typeface="Arial"/>
                          <a:ea typeface="Arial"/>
                          <a:cs typeface="Arial"/>
                          <a:sym typeface="Arial"/>
                        </a:rPr>
                        <a:t>Ruler and Guides</a:t>
                      </a:r>
                      <a:br>
                        <a:rPr lang="en-US" sz="2000" b="0">
                          <a:solidFill>
                            <a:srgbClr val="FFC000"/>
                          </a:solidFill>
                          <a:latin typeface="Arial"/>
                          <a:ea typeface="Arial"/>
                          <a:cs typeface="Arial"/>
                          <a:sym typeface="Arial"/>
                        </a:rPr>
                      </a:br>
                      <a:r>
                        <a:rPr lang="en-US" sz="2000" b="0">
                          <a:solidFill>
                            <a:srgbClr val="D9D9D9"/>
                          </a:solidFill>
                          <a:latin typeface="Arial"/>
                          <a:ea typeface="Arial"/>
                          <a:cs typeface="Arial"/>
                          <a:sym typeface="Arial"/>
                        </a:rPr>
                        <a:t>The dotted lines on his poster template are guides.  The horizontal and vertical guides will help you align your poster elements accurately. Text boxes and other elements will ”snap” to the guides and stay within the boundaries of the columns. To hide the guides go to VIEW and uncheck the Guides box.</a:t>
                      </a:r>
                      <a:endParaRPr/>
                    </a:p>
                  </a:txBody>
                  <a:tcPr marL="91450" marR="91450" marT="45725" marB="45725">
                    <a:solidFill>
                      <a:srgbClr val="010101"/>
                    </a:solidFill>
                  </a:tcPr>
                </a:tc>
                <a:tc hMerge="1">
                  <a:txBody>
                    <a:bodyPr/>
                    <a:lstStyle/>
                    <a:p>
                      <a:endParaRPr lang="el-GR"/>
                    </a:p>
                  </a:txBody>
                  <a:tcPr/>
                </a:tc>
                <a:extLst>
                  <a:ext uri="{0D108BD9-81ED-4DB2-BD59-A6C34878D82A}">
                    <a16:rowId xmlns:a16="http://schemas.microsoft.com/office/drawing/2014/main" val="10004"/>
                  </a:ext>
                </a:extLst>
              </a:tr>
              <a:tr h="3824350">
                <a:tc>
                  <a:txBody>
                    <a:bodyPr/>
                    <a:lstStyle/>
                    <a:p>
                      <a:pPr marL="0" marR="0" lvl="0" indent="0" algn="l" rtl="0">
                        <a:spcBef>
                          <a:spcPts val="0"/>
                        </a:spcBef>
                        <a:spcAft>
                          <a:spcPts val="0"/>
                        </a:spcAft>
                        <a:buNone/>
                      </a:pPr>
                      <a:endParaRPr sz="2000">
                        <a:solidFill>
                          <a:srgbClr val="1F3A4E"/>
                        </a:solidFill>
                      </a:endParaRPr>
                    </a:p>
                  </a:txBody>
                  <a:tcPr marL="91450" marR="91450" marT="45725" marB="45725"/>
                </a:tc>
                <a:tc>
                  <a:txBody>
                    <a:bodyPr/>
                    <a:lstStyle/>
                    <a:p>
                      <a:pPr marL="0" marR="0" lvl="1" indent="0" algn="l" rtl="0">
                        <a:spcBef>
                          <a:spcPts val="0"/>
                        </a:spcBef>
                        <a:spcAft>
                          <a:spcPts val="0"/>
                        </a:spcAft>
                        <a:buNone/>
                      </a:pPr>
                      <a:r>
                        <a:rPr lang="en-US" sz="2400" b="1" u="none" strike="noStrike" cap="none">
                          <a:solidFill>
                            <a:srgbClr val="FFC000"/>
                          </a:solidFill>
                          <a:latin typeface="Arial"/>
                          <a:ea typeface="Arial"/>
                          <a:cs typeface="Arial"/>
                          <a:sym typeface="Arial"/>
                        </a:rPr>
                        <a:t>Headers and text containers</a:t>
                      </a:r>
                      <a:br>
                        <a:rPr lang="en-US" sz="2000" b="0" u="none" strike="noStrike" cap="none">
                          <a:solidFill>
                            <a:schemeClr val="lt1"/>
                          </a:solidFill>
                          <a:latin typeface="Arial"/>
                          <a:ea typeface="Arial"/>
                          <a:cs typeface="Arial"/>
                          <a:sym typeface="Arial"/>
                        </a:rPr>
                      </a:br>
                      <a:r>
                        <a:rPr lang="en-US" sz="2000" b="0" u="none" strike="noStrike" cap="none">
                          <a:solidFill>
                            <a:srgbClr val="D9D9D9"/>
                          </a:solidFill>
                          <a:latin typeface="Arial"/>
                          <a:ea typeface="Arial"/>
                          <a:cs typeface="Arial"/>
                          <a:sym typeface="Arial"/>
                        </a:rPr>
                        <a:t>Included in this template are commonly used section headers such as Abstract, Objectives, Methods, Results, etc. </a:t>
                      </a:r>
                      <a:br>
                        <a:rPr lang="en-US" sz="2000" b="0" u="none" strike="noStrike" cap="none">
                          <a:solidFill>
                            <a:schemeClr val="lt1"/>
                          </a:solidFill>
                          <a:latin typeface="Arial"/>
                          <a:ea typeface="Arial"/>
                          <a:cs typeface="Arial"/>
                          <a:sym typeface="Arial"/>
                        </a:rPr>
                      </a:br>
                      <a:r>
                        <a:rPr lang="en-US" sz="2000" b="0" u="none" strike="noStrike" cap="none">
                          <a:solidFill>
                            <a:srgbClr val="FFC000"/>
                          </a:solidFill>
                          <a:latin typeface="Arial"/>
                          <a:ea typeface="Arial"/>
                          <a:cs typeface="Arial"/>
                          <a:sym typeface="Arial"/>
                        </a:rPr>
                        <a:t>-</a:t>
                      </a:r>
                      <a:r>
                        <a:rPr lang="en-US" sz="2000" b="0" u="none" strike="noStrike" cap="none">
                          <a:solidFill>
                            <a:schemeClr val="lt1"/>
                          </a:solidFill>
                          <a:latin typeface="Arial"/>
                          <a:ea typeface="Arial"/>
                          <a:cs typeface="Arial"/>
                          <a:sym typeface="Arial"/>
                        </a:rPr>
                        <a:t> </a:t>
                      </a:r>
                      <a:r>
                        <a:rPr lang="en-US" sz="2000" b="0" u="none" strike="noStrike" cap="none">
                          <a:solidFill>
                            <a:srgbClr val="D9D9D9"/>
                          </a:solidFill>
                          <a:latin typeface="Arial"/>
                          <a:ea typeface="Arial"/>
                          <a:cs typeface="Arial"/>
                          <a:sym typeface="Arial"/>
                        </a:rPr>
                        <a:t>Click inside a section header to add its text. </a:t>
                      </a:r>
                      <a:br>
                        <a:rPr lang="en-US" sz="2000" b="0" u="none" strike="noStrike" cap="none">
                          <a:solidFill>
                            <a:schemeClr val="lt1"/>
                          </a:solidFill>
                          <a:latin typeface="Arial"/>
                          <a:ea typeface="Arial"/>
                          <a:cs typeface="Arial"/>
                          <a:sym typeface="Arial"/>
                        </a:rPr>
                      </a:br>
                      <a:r>
                        <a:rPr lang="en-US" sz="2000" b="0" u="none" strike="noStrike" cap="none">
                          <a:solidFill>
                            <a:srgbClr val="FFC000"/>
                          </a:solidFill>
                          <a:latin typeface="Arial"/>
                          <a:ea typeface="Arial"/>
                          <a:cs typeface="Arial"/>
                          <a:sym typeface="Arial"/>
                        </a:rPr>
                        <a:t>-</a:t>
                      </a:r>
                      <a:r>
                        <a:rPr lang="en-US" sz="2000" b="0" u="none" strike="noStrike" cap="none">
                          <a:solidFill>
                            <a:schemeClr val="lt1"/>
                          </a:solidFill>
                          <a:latin typeface="Arial"/>
                          <a:ea typeface="Arial"/>
                          <a:cs typeface="Arial"/>
                          <a:sym typeface="Arial"/>
                        </a:rPr>
                        <a:t> </a:t>
                      </a:r>
                      <a:r>
                        <a:rPr lang="en-US" sz="2000" b="0" u="none" strike="noStrike" cap="none">
                          <a:solidFill>
                            <a:srgbClr val="D9D9D9"/>
                          </a:solidFill>
                          <a:latin typeface="Arial"/>
                          <a:ea typeface="Arial"/>
                          <a:cs typeface="Arial"/>
                          <a:sym typeface="Arial"/>
                        </a:rPr>
                        <a:t>To add another header, click on edge of the section box so that it is outlined. Copy and paste it. </a:t>
                      </a:r>
                      <a:br>
                        <a:rPr lang="en-US" sz="2000" b="0" u="none" strike="noStrike" cap="none">
                          <a:solidFill>
                            <a:schemeClr val="lt1"/>
                          </a:solidFill>
                          <a:latin typeface="Arial"/>
                          <a:ea typeface="Arial"/>
                          <a:cs typeface="Arial"/>
                          <a:sym typeface="Arial"/>
                        </a:rPr>
                      </a:br>
                      <a:r>
                        <a:rPr lang="en-US" sz="2000" b="0" u="none" strike="noStrike" cap="none">
                          <a:solidFill>
                            <a:srgbClr val="FFC000"/>
                          </a:solidFill>
                          <a:latin typeface="Arial"/>
                          <a:ea typeface="Arial"/>
                          <a:cs typeface="Arial"/>
                          <a:sym typeface="Arial"/>
                        </a:rPr>
                        <a:t>-</a:t>
                      </a:r>
                      <a:r>
                        <a:rPr lang="en-US" sz="2000" b="0" u="none" strike="noStrike" cap="none">
                          <a:solidFill>
                            <a:schemeClr val="lt1"/>
                          </a:solidFill>
                          <a:latin typeface="Arial"/>
                          <a:ea typeface="Arial"/>
                          <a:cs typeface="Arial"/>
                          <a:sym typeface="Arial"/>
                        </a:rPr>
                        <a:t> </a:t>
                      </a:r>
                      <a:r>
                        <a:rPr lang="en-US" sz="2000" b="0" u="none" strike="noStrike" cap="none">
                          <a:solidFill>
                            <a:srgbClr val="D9D9D9"/>
                          </a:solidFill>
                          <a:latin typeface="Arial"/>
                          <a:ea typeface="Arial"/>
                          <a:cs typeface="Arial"/>
                          <a:sym typeface="Arial"/>
                        </a:rPr>
                        <a:t>To increase its size, click on the white circles and expand to the the desired size.</a:t>
                      </a:r>
                      <a:endParaRPr/>
                    </a:p>
                  </a:txBody>
                  <a:tcPr marL="182875" marR="91450" marT="137150" marB="45725">
                    <a:solidFill>
                      <a:srgbClr val="010101"/>
                    </a:solidFill>
                  </a:tcPr>
                </a:tc>
                <a:extLst>
                  <a:ext uri="{0D108BD9-81ED-4DB2-BD59-A6C34878D82A}">
                    <a16:rowId xmlns:a16="http://schemas.microsoft.com/office/drawing/2014/main" val="10005"/>
                  </a:ext>
                </a:extLst>
              </a:tr>
              <a:tr h="3519125">
                <a:tc gridSpan="2">
                  <a:txBody>
                    <a:bodyPr/>
                    <a:lstStyle/>
                    <a:p>
                      <a:pPr marL="0" marR="0" lvl="0" indent="0" algn="l" rtl="0">
                        <a:spcBef>
                          <a:spcPts val="0"/>
                        </a:spcBef>
                        <a:spcAft>
                          <a:spcPts val="0"/>
                        </a:spcAft>
                        <a:buNone/>
                      </a:pPr>
                      <a:r>
                        <a:rPr lang="en-US" sz="2400" b="1">
                          <a:solidFill>
                            <a:srgbClr val="FFC000"/>
                          </a:solidFill>
                          <a:latin typeface="Arial"/>
                          <a:ea typeface="Arial"/>
                          <a:cs typeface="Arial"/>
                          <a:sym typeface="Arial"/>
                        </a:rPr>
                        <a:t>Adding content to the poster</a:t>
                      </a:r>
                      <a:endParaRPr/>
                    </a:p>
                    <a:p>
                      <a:pPr marL="0" marR="0" lvl="0" indent="0" algn="l" rtl="0">
                        <a:spcBef>
                          <a:spcPts val="0"/>
                        </a:spcBef>
                        <a:spcAft>
                          <a:spcPts val="0"/>
                        </a:spcAft>
                        <a:buNone/>
                      </a:pPr>
                      <a:r>
                        <a:rPr lang="en-US" sz="2000">
                          <a:solidFill>
                            <a:srgbClr val="D9D9D9"/>
                          </a:solidFill>
                          <a:latin typeface="Arial"/>
                          <a:ea typeface="Arial"/>
                          <a:cs typeface="Arial"/>
                          <a:sym typeface="Arial"/>
                        </a:rPr>
                        <a:t>Start by adding your text to each section without spending too much time with formatting. Use the default font size even if your text extends beyond the bottom of the poster. Continue until you have added all your content including text, graphics, photos, etc. Once you finish adding your content you can go back and format your text as needed.</a:t>
                      </a:r>
                      <a:endParaRPr/>
                    </a:p>
                    <a:p>
                      <a:pPr marL="342900" marR="0" lvl="0" indent="-342900" algn="l" rtl="0">
                        <a:spcBef>
                          <a:spcPts val="0"/>
                        </a:spcBef>
                        <a:spcAft>
                          <a:spcPts val="0"/>
                        </a:spcAft>
                        <a:buClr>
                          <a:srgbClr val="D9D9D9"/>
                        </a:buClr>
                        <a:buSzPts val="2000"/>
                        <a:buFont typeface="Arial"/>
                        <a:buChar char="-"/>
                      </a:pPr>
                      <a:r>
                        <a:rPr lang="en-US" sz="2000">
                          <a:solidFill>
                            <a:srgbClr val="D9D9D9"/>
                          </a:solidFill>
                          <a:latin typeface="Arial"/>
                          <a:ea typeface="Arial"/>
                          <a:cs typeface="Arial"/>
                          <a:sym typeface="Arial"/>
                        </a:rPr>
                        <a:t>If you run out of room, try to reduce the size of your fonts and/or the size of your graphics. If there is a lot of empty space try to increase your font sizes and the size of your graphics. The font used for references can be smaller.</a:t>
                      </a:r>
                      <a:endParaRPr sz="2000">
                        <a:solidFill>
                          <a:srgbClr val="D9D9D9"/>
                        </a:solidFill>
                        <a:latin typeface="Arial"/>
                        <a:ea typeface="Arial"/>
                        <a:cs typeface="Arial"/>
                        <a:sym typeface="Arial"/>
                      </a:endParaRPr>
                    </a:p>
                  </a:txBody>
                  <a:tcPr marL="91450" marR="91450" marT="45725" marB="45725">
                    <a:solidFill>
                      <a:srgbClr val="010101"/>
                    </a:solidFill>
                  </a:tcPr>
                </a:tc>
                <a:tc hMerge="1">
                  <a:txBody>
                    <a:bodyPr/>
                    <a:lstStyle/>
                    <a:p>
                      <a:endParaRPr lang="el-GR"/>
                    </a:p>
                  </a:txBody>
                  <a:tcPr/>
                </a:tc>
                <a:extLst>
                  <a:ext uri="{0D108BD9-81ED-4DB2-BD59-A6C34878D82A}">
                    <a16:rowId xmlns:a16="http://schemas.microsoft.com/office/drawing/2014/main" val="10006"/>
                  </a:ext>
                </a:extLst>
              </a:tr>
              <a:tr h="2377650">
                <a:tc gridSpan="2">
                  <a:txBody>
                    <a:bodyPr/>
                    <a:lstStyle/>
                    <a:p>
                      <a:pPr marL="0" marR="0" lvl="0" indent="0" algn="l" rtl="0">
                        <a:lnSpc>
                          <a:spcPct val="100000"/>
                        </a:lnSpc>
                        <a:spcBef>
                          <a:spcPts val="0"/>
                        </a:spcBef>
                        <a:spcAft>
                          <a:spcPts val="0"/>
                        </a:spcAft>
                        <a:buClr>
                          <a:srgbClr val="FFC000"/>
                        </a:buClr>
                        <a:buSzPts val="2400"/>
                        <a:buFont typeface="Arial"/>
                        <a:buNone/>
                      </a:pPr>
                      <a:r>
                        <a:rPr lang="en-US" sz="2400" b="1">
                          <a:solidFill>
                            <a:srgbClr val="FFC000"/>
                          </a:solidFill>
                          <a:latin typeface="Arial"/>
                          <a:ea typeface="Arial"/>
                          <a:cs typeface="Arial"/>
                          <a:sym typeface="Arial"/>
                        </a:rPr>
                        <a:t>Photos</a:t>
                      </a:r>
                      <a:endParaRPr/>
                    </a:p>
                    <a:p>
                      <a:pPr marL="0" marR="0" lvl="0" indent="0" algn="l" rtl="0">
                        <a:lnSpc>
                          <a:spcPct val="100000"/>
                        </a:lnSpc>
                        <a:spcBef>
                          <a:spcPts val="0"/>
                        </a:spcBef>
                        <a:spcAft>
                          <a:spcPts val="0"/>
                        </a:spcAft>
                        <a:buClr>
                          <a:srgbClr val="D9D9D9"/>
                        </a:buClr>
                        <a:buSzPts val="2000"/>
                        <a:buFont typeface="Arial"/>
                        <a:buNone/>
                      </a:pPr>
                      <a:r>
                        <a:rPr lang="en-US" sz="2000" b="0" i="0" u="none" strike="noStrike" cap="none">
                          <a:solidFill>
                            <a:srgbClr val="D9D9D9"/>
                          </a:solidFill>
                          <a:latin typeface="Arial"/>
                          <a:ea typeface="Arial"/>
                          <a:cs typeface="Arial"/>
                          <a:sym typeface="Arial"/>
                        </a:rPr>
                        <a:t>You can add photos by dragging and dropping from your desktop, copy and paste, or by going to INSERT &gt; PICTURES. Resize images proportionally by holding down the SHIFT key and dragging one of the white corner handles (dots). For a professional-looking poster, do not distort your images by stretching them disproportionally.</a:t>
                      </a:r>
                      <a:endParaRPr/>
                    </a:p>
                  </a:txBody>
                  <a:tcPr marL="182875" marR="91450" marT="137150" marB="45725">
                    <a:solidFill>
                      <a:srgbClr val="010101"/>
                    </a:solidFill>
                  </a:tcPr>
                </a:tc>
                <a:tc hMerge="1">
                  <a:txBody>
                    <a:bodyPr/>
                    <a:lstStyle/>
                    <a:p>
                      <a:endParaRPr lang="el-GR"/>
                    </a:p>
                  </a:txBody>
                  <a:tcPr/>
                </a:tc>
                <a:extLst>
                  <a:ext uri="{0D108BD9-81ED-4DB2-BD59-A6C34878D82A}">
                    <a16:rowId xmlns:a16="http://schemas.microsoft.com/office/drawing/2014/main" val="10007"/>
                  </a:ext>
                </a:extLst>
              </a:tr>
              <a:tr h="2293175">
                <a:tc gridSpan="2">
                  <a:txBody>
                    <a:bodyPr/>
                    <a:lstStyle/>
                    <a:p>
                      <a:pPr marL="0" marR="0" lvl="0" indent="0" algn="l" rtl="0">
                        <a:spcBef>
                          <a:spcPts val="0"/>
                        </a:spcBef>
                        <a:spcAft>
                          <a:spcPts val="0"/>
                        </a:spcAft>
                        <a:buNone/>
                      </a:pPr>
                      <a:endParaRPr sz="2000">
                        <a:solidFill>
                          <a:schemeClr val="lt1"/>
                        </a:solidFill>
                        <a:latin typeface="Arial"/>
                        <a:ea typeface="Arial"/>
                        <a:cs typeface="Arial"/>
                        <a:sym typeface="Arial"/>
                      </a:endParaRPr>
                    </a:p>
                  </a:txBody>
                  <a:tcPr marL="182875" marR="91450" marT="137150" marB="45725"/>
                </a:tc>
                <a:tc hMerge="1">
                  <a:txBody>
                    <a:bodyPr/>
                    <a:lstStyle/>
                    <a:p>
                      <a:endParaRPr lang="el-GR"/>
                    </a:p>
                  </a:txBody>
                  <a:tcPr/>
                </a:tc>
                <a:extLst>
                  <a:ext uri="{0D108BD9-81ED-4DB2-BD59-A6C34878D82A}">
                    <a16:rowId xmlns:a16="http://schemas.microsoft.com/office/drawing/2014/main" val="10008"/>
                  </a:ext>
                </a:extLst>
              </a:tr>
              <a:tr h="1280275">
                <a:tc gridSpan="2">
                  <a:txBody>
                    <a:bodyPr/>
                    <a:lstStyle/>
                    <a:p>
                      <a:pPr marL="0" marR="0" lvl="0" indent="0" algn="l" rtl="0">
                        <a:lnSpc>
                          <a:spcPct val="100000"/>
                        </a:lnSpc>
                        <a:spcBef>
                          <a:spcPts val="0"/>
                        </a:spcBef>
                        <a:spcAft>
                          <a:spcPts val="0"/>
                        </a:spcAft>
                        <a:buClr>
                          <a:srgbClr val="FFC000"/>
                        </a:buClr>
                        <a:buSzPts val="2400"/>
                        <a:buFont typeface="Arial"/>
                        <a:buNone/>
                      </a:pPr>
                      <a:r>
                        <a:rPr lang="en-US" sz="2400" b="1">
                          <a:solidFill>
                            <a:srgbClr val="FFC000"/>
                          </a:solidFill>
                          <a:latin typeface="Arial"/>
                          <a:ea typeface="Arial"/>
                          <a:cs typeface="Arial"/>
                          <a:sym typeface="Arial"/>
                        </a:rPr>
                        <a:t>Quality check your graphics</a:t>
                      </a:r>
                      <a:endParaRPr/>
                    </a:p>
                    <a:p>
                      <a:pPr marL="0" marR="0" lvl="0" indent="0" algn="l" rtl="0">
                        <a:lnSpc>
                          <a:spcPct val="100000"/>
                        </a:lnSpc>
                        <a:spcBef>
                          <a:spcPts val="0"/>
                        </a:spcBef>
                        <a:spcAft>
                          <a:spcPts val="0"/>
                        </a:spcAft>
                        <a:buClr>
                          <a:srgbClr val="D9D9D9"/>
                        </a:buClr>
                        <a:buSzPts val="2000"/>
                        <a:buFont typeface="Arial"/>
                        <a:buNone/>
                      </a:pPr>
                      <a:r>
                        <a:rPr lang="en-US" sz="2000">
                          <a:solidFill>
                            <a:srgbClr val="D9D9D9"/>
                          </a:solidFill>
                          <a:latin typeface="Arial"/>
                          <a:ea typeface="Arial"/>
                          <a:cs typeface="Arial"/>
                          <a:sym typeface="Arial"/>
                        </a:rPr>
                        <a:t>Zoom in and look at your images at 100%-200% magnification. If they look clear, they will print well. </a:t>
                      </a:r>
                      <a:endParaRPr/>
                    </a:p>
                  </a:txBody>
                  <a:tcPr marL="182875" marR="91450" marT="137150" marB="45725">
                    <a:solidFill>
                      <a:srgbClr val="010101"/>
                    </a:solidFill>
                  </a:tcPr>
                </a:tc>
                <a:tc hMerge="1">
                  <a:txBody>
                    <a:bodyPr/>
                    <a:lstStyle/>
                    <a:p>
                      <a:endParaRPr lang="el-GR"/>
                    </a:p>
                  </a:txBody>
                  <a:tcPr/>
                </a:tc>
                <a:extLst>
                  <a:ext uri="{0D108BD9-81ED-4DB2-BD59-A6C34878D82A}">
                    <a16:rowId xmlns:a16="http://schemas.microsoft.com/office/drawing/2014/main" val="10009"/>
                  </a:ext>
                </a:extLst>
              </a:tr>
              <a:tr h="3187275">
                <a:tc gridSpan="2">
                  <a:txBody>
                    <a:bodyPr/>
                    <a:lstStyle/>
                    <a:p>
                      <a:pPr marL="0" marR="0" lvl="0" indent="0" algn="l" rtl="0">
                        <a:lnSpc>
                          <a:spcPct val="100000"/>
                        </a:lnSpc>
                        <a:spcBef>
                          <a:spcPts val="0"/>
                        </a:spcBef>
                        <a:spcAft>
                          <a:spcPts val="0"/>
                        </a:spcAft>
                        <a:buClr>
                          <a:schemeClr val="dk1"/>
                        </a:buClr>
                        <a:buSzPts val="2000"/>
                        <a:buFont typeface="Calibri"/>
                        <a:buNone/>
                      </a:pPr>
                      <a:endParaRPr sz="2000">
                        <a:solidFill>
                          <a:schemeClr val="lt1"/>
                        </a:solidFill>
                        <a:latin typeface="Arial"/>
                        <a:ea typeface="Arial"/>
                        <a:cs typeface="Arial"/>
                        <a:sym typeface="Arial"/>
                      </a:endParaRPr>
                    </a:p>
                  </a:txBody>
                  <a:tcPr marL="182875" marR="91450" marT="137150" marB="45725"/>
                </a:tc>
                <a:tc hMerge="1">
                  <a:txBody>
                    <a:bodyPr/>
                    <a:lstStyle/>
                    <a:p>
                      <a:endParaRPr lang="el-GR"/>
                    </a:p>
                  </a:txBody>
                  <a:tcPr/>
                </a:tc>
                <a:extLst>
                  <a:ext uri="{0D108BD9-81ED-4DB2-BD59-A6C34878D82A}">
                    <a16:rowId xmlns:a16="http://schemas.microsoft.com/office/drawing/2014/main" val="10010"/>
                  </a:ext>
                </a:extLst>
              </a:tr>
            </a:tbl>
          </a:graphicData>
        </a:graphic>
      </p:graphicFrame>
      <p:graphicFrame>
        <p:nvGraphicFramePr>
          <p:cNvPr id="120" name="Google Shape;120;p15"/>
          <p:cNvGraphicFramePr/>
          <p:nvPr/>
        </p:nvGraphicFramePr>
        <p:xfrm>
          <a:off x="44695229" y="-84749"/>
          <a:ext cx="3000000" cy="3000000"/>
        </p:xfrm>
        <a:graphic>
          <a:graphicData uri="http://schemas.openxmlformats.org/drawingml/2006/table">
            <a:tbl>
              <a:tblPr firstRow="1" bandRow="1">
                <a:noFill/>
                <a:tableStyleId>{75EA6E77-6067-4B1A-962E-09F6DE45F57D}</a:tableStyleId>
              </a:tblPr>
              <a:tblGrid>
                <a:gridCol w="3343825">
                  <a:extLst>
                    <a:ext uri="{9D8B030D-6E8A-4147-A177-3AD203B41FA5}">
                      <a16:colId xmlns:a16="http://schemas.microsoft.com/office/drawing/2014/main" val="20000"/>
                    </a:ext>
                  </a:extLst>
                </a:gridCol>
                <a:gridCol w="1381550">
                  <a:extLst>
                    <a:ext uri="{9D8B030D-6E8A-4147-A177-3AD203B41FA5}">
                      <a16:colId xmlns:a16="http://schemas.microsoft.com/office/drawing/2014/main" val="20001"/>
                    </a:ext>
                  </a:extLst>
                </a:gridCol>
                <a:gridCol w="4704800">
                  <a:extLst>
                    <a:ext uri="{9D8B030D-6E8A-4147-A177-3AD203B41FA5}">
                      <a16:colId xmlns:a16="http://schemas.microsoft.com/office/drawing/2014/main" val="20002"/>
                    </a:ext>
                  </a:extLst>
                </a:gridCol>
              </a:tblGrid>
              <a:tr h="1756425">
                <a:tc gridSpan="3">
                  <a:txBody>
                    <a:bodyPr/>
                    <a:lstStyle/>
                    <a:p>
                      <a:pPr marL="0" marR="0" lvl="0" indent="0" algn="ctr" rtl="0">
                        <a:lnSpc>
                          <a:spcPct val="100000"/>
                        </a:lnSpc>
                        <a:spcBef>
                          <a:spcPts val="0"/>
                        </a:spcBef>
                        <a:spcAft>
                          <a:spcPts val="0"/>
                        </a:spcAft>
                        <a:buClr>
                          <a:srgbClr val="1F3A4E"/>
                        </a:buClr>
                        <a:buSzPts val="4000"/>
                        <a:buFont typeface="Arial Black"/>
                        <a:buNone/>
                      </a:pPr>
                      <a:r>
                        <a:rPr lang="en-US" sz="4000" b="0">
                          <a:solidFill>
                            <a:srgbClr val="1F3A4E"/>
                          </a:solidFill>
                          <a:latin typeface="Arial Black"/>
                          <a:ea typeface="Arial Black"/>
                          <a:cs typeface="Arial Black"/>
                          <a:sym typeface="Arial Black"/>
                        </a:rPr>
                        <a:t>QUICK START GUIDE</a:t>
                      </a:r>
                      <a:br>
                        <a:rPr lang="en-US" sz="4000" b="0">
                          <a:solidFill>
                            <a:srgbClr val="1F3A4E"/>
                          </a:solidFill>
                          <a:latin typeface="Arial Black"/>
                          <a:ea typeface="Arial Black"/>
                          <a:cs typeface="Arial Black"/>
                          <a:sym typeface="Arial Black"/>
                        </a:rPr>
                      </a:br>
                      <a:r>
                        <a:rPr lang="en-US" sz="3200" b="1">
                          <a:solidFill>
                            <a:srgbClr val="FF0000"/>
                          </a:solidFill>
                          <a:latin typeface="Trebuchet MS"/>
                          <a:ea typeface="Trebuchet MS"/>
                          <a:cs typeface="Trebuchet MS"/>
                          <a:sym typeface="Trebuchet MS"/>
                        </a:rPr>
                        <a:t>(THIS SIDEBAR WILL NOT PRINT)</a:t>
                      </a:r>
                      <a:endParaRPr sz="4000" b="1">
                        <a:solidFill>
                          <a:schemeClr val="lt1"/>
                        </a:solidFill>
                        <a:latin typeface="Trebuchet MS"/>
                        <a:ea typeface="Trebuchet MS"/>
                        <a:cs typeface="Trebuchet MS"/>
                        <a:sym typeface="Trebuchet MS"/>
                      </a:endParaRPr>
                    </a:p>
                  </a:txBody>
                  <a:tcPr marL="182875" marR="91450" marT="137150" marB="45725">
                    <a:solidFill>
                      <a:srgbClr val="FFC000"/>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5563100">
                <a:tc gridSpan="3">
                  <a:txBody>
                    <a:bodyPr/>
                    <a:lstStyle/>
                    <a:p>
                      <a:pPr marL="0" marR="0" lvl="0" indent="0" algn="l" rtl="0">
                        <a:spcBef>
                          <a:spcPts val="0"/>
                        </a:spcBef>
                        <a:spcAft>
                          <a:spcPts val="0"/>
                        </a:spcAft>
                        <a:buNone/>
                      </a:pPr>
                      <a:r>
                        <a:rPr lang="en-US" sz="2800" b="1">
                          <a:solidFill>
                            <a:srgbClr val="FFC000"/>
                          </a:solidFill>
                          <a:latin typeface="Arial"/>
                          <a:ea typeface="Arial"/>
                          <a:cs typeface="Arial"/>
                          <a:sym typeface="Arial"/>
                        </a:rPr>
                        <a:t>How to change the template colors</a:t>
                      </a:r>
                      <a:endParaRPr/>
                    </a:p>
                    <a:p>
                      <a:pPr marL="0" marR="0" lvl="0" indent="0" algn="l" rtl="0">
                        <a:spcBef>
                          <a:spcPts val="0"/>
                        </a:spcBef>
                        <a:spcAft>
                          <a:spcPts val="0"/>
                        </a:spcAft>
                        <a:buNone/>
                      </a:pPr>
                      <a:r>
                        <a:rPr lang="en-US" sz="2400" b="0">
                          <a:solidFill>
                            <a:srgbClr val="D9D9D9"/>
                          </a:solidFill>
                          <a:latin typeface="Arial"/>
                          <a:ea typeface="Arial"/>
                          <a:cs typeface="Arial"/>
                          <a:sym typeface="Arial"/>
                        </a:rPr>
                        <a:t>You can change the overall template color theme by clicking on the COLORS dropdown menu under the DESIGN tab. You can see a tutorial here: </a:t>
                      </a:r>
                      <a:r>
                        <a:rPr lang="en-US" sz="2400" u="sng">
                          <a:solidFill>
                            <a:srgbClr val="FFC000"/>
                          </a:solidFill>
                          <a:hlinkClick r:id="rId3">
                            <a:extLst>
                              <a:ext uri="{A12FA001-AC4F-418D-AE19-62706E023703}">
                                <ahyp:hlinkClr xmlns:ahyp="http://schemas.microsoft.com/office/drawing/2018/hyperlinkcolor" val="tx"/>
                              </a:ext>
                            </a:extLst>
                          </a:hlinkClick>
                        </a:rPr>
                        <a:t>https://www.posterpresentations.com/how-to-change-the-research-poster-template-colors.html</a:t>
                      </a:r>
                      <a:endParaRPr sz="2400">
                        <a:solidFill>
                          <a:srgbClr val="FFC000"/>
                        </a:solidFill>
                      </a:endParaRPr>
                    </a:p>
                    <a:p>
                      <a:pPr marL="0" marR="0" lvl="0" indent="0" algn="l" rtl="0">
                        <a:spcBef>
                          <a:spcPts val="0"/>
                        </a:spcBef>
                        <a:spcAft>
                          <a:spcPts val="0"/>
                        </a:spcAft>
                        <a:buNone/>
                      </a:pPr>
                      <a:endParaRPr sz="2400" b="0">
                        <a:solidFill>
                          <a:srgbClr val="D9D9D9"/>
                        </a:solidFill>
                        <a:latin typeface="Arial"/>
                        <a:ea typeface="Arial"/>
                        <a:cs typeface="Arial"/>
                        <a:sym typeface="Arial"/>
                      </a:endParaRPr>
                    </a:p>
                    <a:p>
                      <a:pPr marL="0" marR="0" lvl="0" indent="0" algn="l" rtl="0">
                        <a:spcBef>
                          <a:spcPts val="0"/>
                        </a:spcBef>
                        <a:spcAft>
                          <a:spcPts val="0"/>
                        </a:spcAft>
                        <a:buNone/>
                      </a:pPr>
                      <a:r>
                        <a:rPr lang="en-US" sz="2400" b="0">
                          <a:solidFill>
                            <a:srgbClr val="D9D9D9"/>
                          </a:solidFill>
                          <a:latin typeface="Arial"/>
                          <a:ea typeface="Arial"/>
                          <a:cs typeface="Arial"/>
                          <a:sym typeface="Arial"/>
                        </a:rPr>
                        <a:t>You can also manually change the color of individual elements by going to VIEW &gt; SLIDE MASTER. On the left side of your screen select the background master where you can change the template background, column sizes, etc. </a:t>
                      </a:r>
                      <a:endParaRPr/>
                    </a:p>
                    <a:p>
                      <a:pPr marL="0" marR="0" lvl="0" indent="0" algn="l" rtl="0">
                        <a:spcBef>
                          <a:spcPts val="0"/>
                        </a:spcBef>
                        <a:spcAft>
                          <a:spcPts val="0"/>
                        </a:spcAft>
                        <a:buNone/>
                      </a:pPr>
                      <a:endParaRPr sz="2400" b="0">
                        <a:solidFill>
                          <a:srgbClr val="D9D9D9"/>
                        </a:solidFill>
                        <a:latin typeface="Arial"/>
                        <a:ea typeface="Arial"/>
                        <a:cs typeface="Arial"/>
                        <a:sym typeface="Arial"/>
                      </a:endParaRPr>
                    </a:p>
                    <a:p>
                      <a:pPr marL="0" marR="0" lvl="0" indent="0" algn="l" rtl="0">
                        <a:spcBef>
                          <a:spcPts val="0"/>
                        </a:spcBef>
                        <a:spcAft>
                          <a:spcPts val="0"/>
                        </a:spcAft>
                        <a:buNone/>
                      </a:pPr>
                      <a:r>
                        <a:rPr lang="en-US" sz="2400" b="0">
                          <a:solidFill>
                            <a:srgbClr val="D9D9D9"/>
                          </a:solidFill>
                          <a:latin typeface="Arial"/>
                          <a:ea typeface="Arial"/>
                          <a:cs typeface="Arial"/>
                          <a:sym typeface="Arial"/>
                        </a:rPr>
                        <a:t>After you finish working on the SLIDE MASTER, it is important that you go to VIEW &gt; NORMAL to continue working on your poster. </a:t>
                      </a:r>
                      <a:endParaRPr/>
                    </a:p>
                  </a:txBody>
                  <a:tcPr marL="182875" marR="91450" marT="137150" marB="45725">
                    <a:solidFill>
                      <a:schemeClr val="dk1"/>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1"/>
                  </a:ext>
                </a:extLst>
              </a:tr>
              <a:tr h="3667725">
                <a:tc gridSpan="3">
                  <a:txBody>
                    <a:bodyPr/>
                    <a:lstStyle/>
                    <a:p>
                      <a:pPr marL="0" marR="0" lvl="0" indent="0" algn="l" rtl="0">
                        <a:spcBef>
                          <a:spcPts val="0"/>
                        </a:spcBef>
                        <a:spcAft>
                          <a:spcPts val="0"/>
                        </a:spcAft>
                        <a:buNone/>
                      </a:pPr>
                      <a:r>
                        <a:rPr lang="en-US" sz="2800" b="1">
                          <a:solidFill>
                            <a:srgbClr val="FFC000"/>
                          </a:solidFill>
                          <a:latin typeface="Arial"/>
                          <a:ea typeface="Arial"/>
                          <a:cs typeface="Arial"/>
                          <a:sym typeface="Arial"/>
                        </a:rPr>
                        <a:t>How to change the column layout configuration</a:t>
                      </a:r>
                      <a:endParaRPr/>
                    </a:p>
                    <a:p>
                      <a:pPr marL="0" marR="0" lvl="0" indent="0" algn="l" rtl="0">
                        <a:spcBef>
                          <a:spcPts val="0"/>
                        </a:spcBef>
                        <a:spcAft>
                          <a:spcPts val="0"/>
                        </a:spcAft>
                        <a:buNone/>
                      </a:pPr>
                      <a:r>
                        <a:rPr lang="en-US" sz="2400">
                          <a:solidFill>
                            <a:srgbClr val="D9D9D9"/>
                          </a:solidFill>
                          <a:latin typeface="Arial"/>
                          <a:ea typeface="Arial"/>
                          <a:cs typeface="Arial"/>
                          <a:sym typeface="Arial"/>
                        </a:rPr>
                        <a:t>You can manually change the configuration on the columns by going to VIEW &gt; SLIDE MASTER. You can delete columns, resize them or modify them as needed for your layout. </a:t>
                      </a:r>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You can see a tutorial here: </a:t>
                      </a:r>
                      <a:r>
                        <a:rPr lang="en-US" sz="2400" u="sng">
                          <a:solidFill>
                            <a:srgbClr val="FFC000"/>
                          </a:solidFill>
                          <a:latin typeface="Arial"/>
                          <a:ea typeface="Arial"/>
                          <a:cs typeface="Arial"/>
                          <a:sym typeface="Arial"/>
                        </a:rPr>
                        <a:t>https://www.posterpresentations.com/how-to-change-the-column-configuration.html</a:t>
                      </a:r>
                      <a:endParaRPr sz="8600" u="sng">
                        <a:solidFill>
                          <a:srgbClr val="FFC000"/>
                        </a:solidFill>
                      </a:endParaRPr>
                    </a:p>
                  </a:txBody>
                  <a:tcPr marL="182875" marR="91450" marT="137150" marB="45725">
                    <a:solidFill>
                      <a:schemeClr val="dk1"/>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2"/>
                  </a:ext>
                </a:extLst>
              </a:tr>
              <a:tr h="5177075">
                <a:tc gridSpan="2">
                  <a:txBody>
                    <a:bodyPr/>
                    <a:lstStyle/>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txBody>
                  <a:tcPr marL="182875" marR="91450" marT="137150" marB="45725"/>
                </a:tc>
                <a:tc hMerge="1">
                  <a:txBody>
                    <a:bodyPr/>
                    <a:lstStyle/>
                    <a:p>
                      <a:endParaRPr lang="el-GR"/>
                    </a:p>
                  </a:txBody>
                  <a:tcPr/>
                </a:tc>
                <a:tc rowSpan="2">
                  <a:txBody>
                    <a:bodyPr/>
                    <a:lstStyle/>
                    <a:p>
                      <a:pPr marL="0" marR="0" lvl="0" indent="0" algn="l" rtl="0">
                        <a:lnSpc>
                          <a:spcPct val="100000"/>
                        </a:lnSpc>
                        <a:spcBef>
                          <a:spcPts val="0"/>
                        </a:spcBef>
                        <a:spcAft>
                          <a:spcPts val="0"/>
                        </a:spcAft>
                        <a:buClr>
                          <a:srgbClr val="FFC000"/>
                        </a:buClr>
                        <a:buSzPts val="2800"/>
                        <a:buFont typeface="Arial"/>
                        <a:buNone/>
                      </a:pPr>
                      <a:r>
                        <a:rPr lang="en-US" sz="2800" b="1">
                          <a:solidFill>
                            <a:srgbClr val="FFC000"/>
                          </a:solidFill>
                          <a:latin typeface="Arial"/>
                          <a:ea typeface="Arial"/>
                          <a:cs typeface="Arial"/>
                          <a:sym typeface="Arial"/>
                        </a:rPr>
                        <a:t>How to hide the QUICK START GUIDE bars from the sides of the template</a:t>
                      </a:r>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The Quick Start Guides </a:t>
                      </a:r>
                      <a:r>
                        <a:rPr lang="en-US" sz="2400" u="sng">
                          <a:solidFill>
                            <a:srgbClr val="D9D9D9"/>
                          </a:solidFill>
                          <a:latin typeface="Arial"/>
                          <a:ea typeface="Arial"/>
                          <a:cs typeface="Arial"/>
                          <a:sym typeface="Arial"/>
                        </a:rPr>
                        <a:t>are outside the template’s printable area</a:t>
                      </a:r>
                      <a:r>
                        <a:rPr lang="en-US" sz="2400">
                          <a:solidFill>
                            <a:srgbClr val="D9D9D9"/>
                          </a:solidFill>
                          <a:latin typeface="Arial"/>
                          <a:ea typeface="Arial"/>
                          <a:cs typeface="Arial"/>
                          <a:sym typeface="Arial"/>
                        </a:rPr>
                        <a:t> and they will not be on the printed poster. </a:t>
                      </a:r>
                      <a:endParaRPr/>
                    </a:p>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If you create a PDF file from your template, the guides will not be included.</a:t>
                      </a:r>
                      <a:endParaRPr/>
                    </a:p>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To hide the guides click on the </a:t>
                      </a:r>
                      <a:r>
                        <a:rPr lang="en-US" sz="2400" b="1">
                          <a:solidFill>
                            <a:srgbClr val="D9D9D9"/>
                          </a:solidFill>
                          <a:latin typeface="Arial"/>
                          <a:ea typeface="Arial"/>
                          <a:cs typeface="Arial"/>
                          <a:sym typeface="Arial"/>
                        </a:rPr>
                        <a:t>Home</a:t>
                      </a:r>
                      <a:r>
                        <a:rPr lang="en-US" sz="2400">
                          <a:solidFill>
                            <a:srgbClr val="D9D9D9"/>
                          </a:solidFill>
                          <a:latin typeface="Arial"/>
                          <a:ea typeface="Arial"/>
                          <a:cs typeface="Arial"/>
                          <a:sym typeface="Arial"/>
                        </a:rPr>
                        <a:t> tab (top of the screen) and then click on the </a:t>
                      </a:r>
                      <a:r>
                        <a:rPr lang="en-US" sz="2400" b="1">
                          <a:solidFill>
                            <a:srgbClr val="D9D9D9"/>
                          </a:solidFill>
                          <a:latin typeface="Arial"/>
                          <a:ea typeface="Arial"/>
                          <a:cs typeface="Arial"/>
                          <a:sym typeface="Arial"/>
                        </a:rPr>
                        <a:t>Layout</a:t>
                      </a:r>
                      <a:r>
                        <a:rPr lang="en-US" sz="2400">
                          <a:solidFill>
                            <a:srgbClr val="D9D9D9"/>
                          </a:solidFill>
                          <a:latin typeface="Arial"/>
                          <a:ea typeface="Arial"/>
                          <a:cs typeface="Arial"/>
                          <a:sym typeface="Arial"/>
                        </a:rPr>
                        <a:t> button below to see the available layouts. Choose the </a:t>
                      </a:r>
                      <a:r>
                        <a:rPr lang="en-US" sz="2400" b="1">
                          <a:solidFill>
                            <a:srgbClr val="D9D9D9"/>
                          </a:solidFill>
                          <a:latin typeface="Arial"/>
                          <a:ea typeface="Arial"/>
                          <a:cs typeface="Arial"/>
                          <a:sym typeface="Arial"/>
                        </a:rPr>
                        <a:t>Without Guides </a:t>
                      </a:r>
                      <a:r>
                        <a:rPr lang="en-US" sz="2400" b="0">
                          <a:solidFill>
                            <a:srgbClr val="D9D9D9"/>
                          </a:solidFill>
                          <a:latin typeface="Arial"/>
                          <a:ea typeface="Arial"/>
                          <a:cs typeface="Arial"/>
                          <a:sym typeface="Arial"/>
                        </a:rPr>
                        <a:t>layout</a:t>
                      </a:r>
                      <a:r>
                        <a:rPr lang="en-US" sz="2400">
                          <a:solidFill>
                            <a:srgbClr val="D9D9D9"/>
                          </a:solidFill>
                          <a:latin typeface="Arial"/>
                          <a:ea typeface="Arial"/>
                          <a:cs typeface="Arial"/>
                          <a:sym typeface="Arial"/>
                        </a:rPr>
                        <a:t>.</a:t>
                      </a:r>
                      <a:endParaRPr sz="2400">
                        <a:solidFill>
                          <a:srgbClr val="D9D9D9"/>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txBody>
                  <a:tcPr marL="182875" marR="91450" marT="137150" marB="45725">
                    <a:solidFill>
                      <a:srgbClr val="010101"/>
                    </a:solidFill>
                  </a:tcPr>
                </a:tc>
                <a:extLst>
                  <a:ext uri="{0D108BD9-81ED-4DB2-BD59-A6C34878D82A}">
                    <a16:rowId xmlns:a16="http://schemas.microsoft.com/office/drawing/2014/main" val="10003"/>
                  </a:ext>
                </a:extLst>
              </a:tr>
              <a:tr h="2888325">
                <a:tc gridSpan="2">
                  <a:txBody>
                    <a:bodyPr/>
                    <a:lstStyle/>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txBody>
                  <a:tcPr marL="182875" marR="91450" marT="137150" marB="45725">
                    <a:solidFill>
                      <a:srgbClr val="010101"/>
                    </a:solidFill>
                  </a:tcPr>
                </a:tc>
                <a:tc hMerge="1">
                  <a:txBody>
                    <a:bodyPr/>
                    <a:lstStyle/>
                    <a:p>
                      <a:endParaRPr lang="el-GR"/>
                    </a:p>
                  </a:txBody>
                  <a:tcPr/>
                </a:tc>
                <a:tc vMerge="1">
                  <a:txBody>
                    <a:bodyPr/>
                    <a:lstStyle/>
                    <a:p>
                      <a:endParaRPr lang="el-GR"/>
                    </a:p>
                  </a:txBody>
                  <a:tcPr/>
                </a:tc>
                <a:extLst>
                  <a:ext uri="{0D108BD9-81ED-4DB2-BD59-A6C34878D82A}">
                    <a16:rowId xmlns:a16="http://schemas.microsoft.com/office/drawing/2014/main" val="10004"/>
                  </a:ext>
                </a:extLst>
              </a:tr>
              <a:tr h="3781425">
                <a:tc gridSpan="2">
                  <a:txBody>
                    <a:bodyPr/>
                    <a:lstStyle/>
                    <a:p>
                      <a:pPr marL="0" marR="0" lvl="0" indent="0" algn="l" rtl="0">
                        <a:spcBef>
                          <a:spcPts val="0"/>
                        </a:spcBef>
                        <a:spcAft>
                          <a:spcPts val="0"/>
                        </a:spcAft>
                        <a:buNone/>
                      </a:pPr>
                      <a:r>
                        <a:rPr lang="en-US" sz="2800" b="1">
                          <a:solidFill>
                            <a:srgbClr val="FFC000"/>
                          </a:solidFill>
                          <a:latin typeface="Arial"/>
                          <a:ea typeface="Arial"/>
                          <a:cs typeface="Arial"/>
                          <a:sym typeface="Arial"/>
                        </a:rPr>
                        <a:t>How to preview your poster prior to printing</a:t>
                      </a:r>
                      <a:endParaRPr sz="2800" b="1">
                        <a:solidFill>
                          <a:srgbClr val="FFC000"/>
                        </a:solidFill>
                        <a:latin typeface="Arial"/>
                        <a:ea typeface="Arial"/>
                        <a:cs typeface="Arial"/>
                        <a:sym typeface="Arial"/>
                      </a:endParaRPr>
                    </a:p>
                    <a:p>
                      <a:pPr marL="0" marR="0" lvl="0" indent="0" algn="l" rtl="0">
                        <a:spcBef>
                          <a:spcPts val="0"/>
                        </a:spcBef>
                        <a:spcAft>
                          <a:spcPts val="0"/>
                        </a:spcAft>
                        <a:buNone/>
                      </a:pPr>
                      <a:r>
                        <a:rPr lang="en-US" sz="2400">
                          <a:solidFill>
                            <a:srgbClr val="D9D9D9"/>
                          </a:solidFill>
                          <a:latin typeface="Arial"/>
                          <a:ea typeface="Arial"/>
                          <a:cs typeface="Arial"/>
                          <a:sym typeface="Arial"/>
                        </a:rPr>
                        <a:t>You can preview your poster at any time by pressing the </a:t>
                      </a:r>
                      <a:r>
                        <a:rPr lang="en-US" sz="2400">
                          <a:solidFill>
                            <a:srgbClr val="FFC000"/>
                          </a:solidFill>
                          <a:latin typeface="Arial"/>
                          <a:ea typeface="Arial"/>
                          <a:cs typeface="Arial"/>
                          <a:sym typeface="Arial"/>
                        </a:rPr>
                        <a:t>F5 key</a:t>
                      </a:r>
                      <a:r>
                        <a:rPr lang="en-US" sz="2400">
                          <a:solidFill>
                            <a:srgbClr val="D9D9D9"/>
                          </a:solidFill>
                          <a:latin typeface="Arial"/>
                          <a:ea typeface="Arial"/>
                          <a:cs typeface="Arial"/>
                          <a:sym typeface="Arial"/>
                        </a:rPr>
                        <a:t> on your keyboard. You will see on the screen what's on your poster and how it should look when printed. Press the </a:t>
                      </a:r>
                      <a:r>
                        <a:rPr lang="en-US" sz="2400">
                          <a:solidFill>
                            <a:srgbClr val="FFC000"/>
                          </a:solidFill>
                          <a:latin typeface="Arial"/>
                          <a:ea typeface="Arial"/>
                          <a:cs typeface="Arial"/>
                          <a:sym typeface="Arial"/>
                        </a:rPr>
                        <a:t>ESC key </a:t>
                      </a:r>
                      <a:r>
                        <a:rPr lang="en-US" sz="2400">
                          <a:solidFill>
                            <a:srgbClr val="D9D9D9"/>
                          </a:solidFill>
                          <a:latin typeface="Arial"/>
                          <a:ea typeface="Arial"/>
                          <a:cs typeface="Arial"/>
                          <a:sym typeface="Arial"/>
                        </a:rPr>
                        <a:t>to exit Preview.</a:t>
                      </a:r>
                      <a:endParaRPr/>
                    </a:p>
                  </a:txBody>
                  <a:tcPr marL="182875" marR="91450" marT="137150" marB="45725">
                    <a:solidFill>
                      <a:srgbClr val="010101"/>
                    </a:solidFill>
                  </a:tcPr>
                </a:tc>
                <a:tc hMerge="1">
                  <a:txBody>
                    <a:bodyPr/>
                    <a:lstStyle/>
                    <a:p>
                      <a:endParaRPr lang="el-GR"/>
                    </a:p>
                  </a:txBody>
                  <a:tcPr/>
                </a:tc>
                <a:tc>
                  <a:txBody>
                    <a:bodyPr/>
                    <a:lstStyle/>
                    <a:p>
                      <a:pPr marL="0" marR="0" lvl="0" indent="0" algn="ctr" rtl="0">
                        <a:spcBef>
                          <a:spcPts val="0"/>
                        </a:spcBef>
                        <a:spcAft>
                          <a:spcPts val="0"/>
                        </a:spcAft>
                        <a:buNone/>
                      </a:pPr>
                      <a:r>
                        <a:rPr lang="en-US" sz="11500" b="1">
                          <a:solidFill>
                            <a:srgbClr val="D9D9D9"/>
                          </a:solidFill>
                          <a:latin typeface="Arial"/>
                          <a:ea typeface="Arial"/>
                          <a:cs typeface="Arial"/>
                          <a:sym typeface="Arial"/>
                        </a:rPr>
                        <a:t>F5</a:t>
                      </a:r>
                      <a:r>
                        <a:rPr lang="en-US" sz="2400">
                          <a:solidFill>
                            <a:srgbClr val="D9D9D9"/>
                          </a:solidFill>
                          <a:latin typeface="Arial"/>
                          <a:ea typeface="Arial"/>
                          <a:cs typeface="Arial"/>
                          <a:sym typeface="Arial"/>
                        </a:rPr>
                        <a:t> </a:t>
                      </a:r>
                      <a:endParaRPr sz="8600"/>
                    </a:p>
                  </a:txBody>
                  <a:tcPr marL="182875" marR="91450" marT="137150" marB="45725" anchor="ctr">
                    <a:solidFill>
                      <a:srgbClr val="0C0C0C"/>
                    </a:solidFill>
                  </a:tcPr>
                </a:tc>
                <a:extLst>
                  <a:ext uri="{0D108BD9-81ED-4DB2-BD59-A6C34878D82A}">
                    <a16:rowId xmlns:a16="http://schemas.microsoft.com/office/drawing/2014/main" val="10005"/>
                  </a:ext>
                </a:extLst>
              </a:tr>
              <a:tr h="5674000">
                <a:tc gridSpan="3">
                  <a:txBody>
                    <a:bodyPr/>
                    <a:lstStyle/>
                    <a:p>
                      <a:pPr marL="0" marR="0" lvl="0" indent="0" algn="l" rtl="0">
                        <a:lnSpc>
                          <a:spcPct val="100000"/>
                        </a:lnSpc>
                        <a:spcBef>
                          <a:spcPts val="0"/>
                        </a:spcBef>
                        <a:spcAft>
                          <a:spcPts val="0"/>
                        </a:spcAft>
                        <a:buClr>
                          <a:srgbClr val="FFC000"/>
                        </a:buClr>
                        <a:buSzPts val="2800"/>
                        <a:buFont typeface="Arial"/>
                        <a:buNone/>
                      </a:pPr>
                      <a:r>
                        <a:rPr lang="en-US" sz="2800" b="1">
                          <a:solidFill>
                            <a:srgbClr val="FFC000"/>
                          </a:solidFill>
                          <a:latin typeface="Arial"/>
                          <a:ea typeface="Arial"/>
                          <a:cs typeface="Arial"/>
                          <a:sym typeface="Arial"/>
                        </a:rPr>
                        <a:t>How to print your poster</a:t>
                      </a:r>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When you are ready to have your poster printed go online to </a:t>
                      </a:r>
                      <a:r>
                        <a:rPr lang="en-US" sz="2400">
                          <a:solidFill>
                            <a:srgbClr val="FFC000"/>
                          </a:solidFill>
                          <a:latin typeface="Arial"/>
                          <a:ea typeface="Arial"/>
                          <a:cs typeface="Arial"/>
                          <a:sym typeface="Arial"/>
                        </a:rPr>
                        <a:t>PosterPresentations.com</a:t>
                      </a:r>
                      <a:r>
                        <a:rPr lang="en-US" sz="2400">
                          <a:solidFill>
                            <a:srgbClr val="D9D9D9"/>
                          </a:solidFill>
                          <a:latin typeface="Arial"/>
                          <a:ea typeface="Arial"/>
                          <a:cs typeface="Arial"/>
                          <a:sym typeface="Arial"/>
                        </a:rPr>
                        <a:t> and click on the "</a:t>
                      </a:r>
                      <a:r>
                        <a:rPr lang="en-US" sz="2400">
                          <a:solidFill>
                            <a:srgbClr val="FFC000"/>
                          </a:solidFill>
                          <a:latin typeface="Arial"/>
                          <a:ea typeface="Arial"/>
                          <a:cs typeface="Arial"/>
                          <a:sym typeface="Arial"/>
                        </a:rPr>
                        <a:t>Order Your Poster</a:t>
                      </a:r>
                      <a:r>
                        <a:rPr lang="en-US" sz="2400">
                          <a:solidFill>
                            <a:srgbClr val="D9D9D9"/>
                          </a:solidFill>
                          <a:latin typeface="Arial"/>
                          <a:ea typeface="Arial"/>
                          <a:cs typeface="Arial"/>
                          <a:sym typeface="Arial"/>
                        </a:rPr>
                        <a:t>" button. You can have your poster printed on professional papers, fabric for easy traveling and a variety of other materials. </a:t>
                      </a:r>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If you submit a PowerPoint document, you will be receiving a PDF proof for your approval prior to printing. If your order is placed and paid for before noon (Pacific time) Monday-Friday, your order will ship out that same day. FedEx Next day, Second day, Third day, and Free Ground services are offered. </a:t>
                      </a:r>
                      <a:endParaRPr/>
                    </a:p>
                    <a:p>
                      <a:pPr marL="0" marR="0" lvl="0" indent="0" algn="l" rtl="0">
                        <a:lnSpc>
                          <a:spcPct val="100000"/>
                        </a:lnSpc>
                        <a:spcBef>
                          <a:spcPts val="0"/>
                        </a:spcBef>
                        <a:spcAft>
                          <a:spcPts val="0"/>
                        </a:spcAft>
                        <a:buClr>
                          <a:srgbClr val="D9D9D9"/>
                        </a:buClr>
                        <a:buSzPts val="2400"/>
                        <a:buFont typeface="Arial"/>
                        <a:buNone/>
                      </a:pPr>
                      <a:br>
                        <a:rPr lang="en-US" sz="2400">
                          <a:solidFill>
                            <a:srgbClr val="D9D9D9"/>
                          </a:solidFill>
                          <a:latin typeface="Arial"/>
                          <a:ea typeface="Arial"/>
                          <a:cs typeface="Arial"/>
                          <a:sym typeface="Arial"/>
                        </a:rPr>
                      </a:br>
                      <a:r>
                        <a:rPr lang="en-US" sz="2400">
                          <a:solidFill>
                            <a:srgbClr val="D9D9D9"/>
                          </a:solidFill>
                          <a:latin typeface="Arial"/>
                          <a:ea typeface="Arial"/>
                          <a:cs typeface="Arial"/>
                          <a:sym typeface="Arial"/>
                        </a:rPr>
                        <a:t>Go to </a:t>
                      </a:r>
                      <a:r>
                        <a:rPr lang="en-US" sz="2400">
                          <a:solidFill>
                            <a:srgbClr val="FFC000"/>
                          </a:solidFill>
                          <a:latin typeface="Arial"/>
                          <a:ea typeface="Arial"/>
                          <a:cs typeface="Arial"/>
                          <a:sym typeface="Arial"/>
                        </a:rPr>
                        <a:t>PosterPresentations.com</a:t>
                      </a:r>
                      <a:r>
                        <a:rPr lang="en-US" sz="2400">
                          <a:solidFill>
                            <a:srgbClr val="D9D9D9"/>
                          </a:solidFill>
                          <a:latin typeface="Arial"/>
                          <a:ea typeface="Arial"/>
                          <a:cs typeface="Arial"/>
                          <a:sym typeface="Arial"/>
                        </a:rPr>
                        <a:t> for more information.</a:t>
                      </a:r>
                      <a:endParaRPr/>
                    </a:p>
                  </a:txBody>
                  <a:tcPr marL="182875" marR="91450" marT="137150" marB="45725">
                    <a:solidFill>
                      <a:srgbClr val="010101"/>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6"/>
                  </a:ext>
                </a:extLst>
              </a:tr>
              <a:tr h="1354775">
                <a:tc gridSpan="3">
                  <a:txBody>
                    <a:bodyPr/>
                    <a:lstStyle/>
                    <a:p>
                      <a:pPr marL="0" marR="0" lvl="0" indent="0" algn="l" rtl="0">
                        <a:spcBef>
                          <a:spcPts val="0"/>
                        </a:spcBef>
                        <a:spcAft>
                          <a:spcPts val="0"/>
                        </a:spcAft>
                        <a:buNone/>
                      </a:pPr>
                      <a:endParaRPr sz="2400">
                        <a:solidFill>
                          <a:srgbClr val="1F3A4E"/>
                        </a:solidFill>
                      </a:endParaRPr>
                    </a:p>
                  </a:txBody>
                  <a:tcPr marL="182875" marR="91450" marT="137150" marB="45725"/>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7"/>
                  </a:ext>
                </a:extLst>
              </a:tr>
              <a:tr h="3212200">
                <a:tc>
                  <a:txBody>
                    <a:bodyPr/>
                    <a:lstStyle/>
                    <a:p>
                      <a:pPr marL="0" marR="0" lvl="0" indent="0" algn="l" rtl="0">
                        <a:lnSpc>
                          <a:spcPct val="130000"/>
                        </a:lnSpc>
                        <a:spcBef>
                          <a:spcPts val="0"/>
                        </a:spcBef>
                        <a:spcAft>
                          <a:spcPts val="0"/>
                        </a:spcAft>
                        <a:buNone/>
                      </a:pPr>
                      <a:r>
                        <a:rPr lang="en-US" sz="2000">
                          <a:solidFill>
                            <a:srgbClr val="D8D8D8"/>
                          </a:solidFill>
                          <a:latin typeface="Arial"/>
                          <a:ea typeface="Arial"/>
                          <a:cs typeface="Arial"/>
                          <a:sym typeface="Arial"/>
                        </a:rPr>
                        <a:t>© 2019 PosterPresentations.com</a:t>
                      </a:r>
                      <a:br>
                        <a:rPr lang="en-US" sz="2000">
                          <a:solidFill>
                            <a:srgbClr val="D8D8D8"/>
                          </a:solidFill>
                          <a:latin typeface="Arial"/>
                          <a:ea typeface="Arial"/>
                          <a:cs typeface="Arial"/>
                          <a:sym typeface="Arial"/>
                        </a:rPr>
                      </a:br>
                      <a:r>
                        <a:rPr lang="en-US" sz="2000">
                          <a:solidFill>
                            <a:srgbClr val="D8D8D8"/>
                          </a:solidFill>
                          <a:latin typeface="Arial"/>
                          <a:ea typeface="Arial"/>
                          <a:cs typeface="Arial"/>
                          <a:sym typeface="Arial"/>
                        </a:rPr>
                        <a:t>2117 Fourth Street , STE C        </a:t>
                      </a:r>
                      <a:endParaRPr/>
                    </a:p>
                    <a:p>
                      <a:pPr marL="0" marR="0" lvl="0" indent="0" algn="l" rtl="0">
                        <a:lnSpc>
                          <a:spcPct val="130000"/>
                        </a:lnSpc>
                        <a:spcBef>
                          <a:spcPts val="0"/>
                        </a:spcBef>
                        <a:spcAft>
                          <a:spcPts val="0"/>
                        </a:spcAft>
                        <a:buNone/>
                      </a:pPr>
                      <a:r>
                        <a:rPr lang="en-US" sz="2000">
                          <a:solidFill>
                            <a:srgbClr val="D8D8D8"/>
                          </a:solidFill>
                          <a:latin typeface="Arial"/>
                          <a:ea typeface="Arial"/>
                          <a:cs typeface="Arial"/>
                          <a:sym typeface="Arial"/>
                        </a:rPr>
                        <a:t>Berkeley CA 94710 USA</a:t>
                      </a:r>
                      <a:endParaRPr sz="2000">
                        <a:solidFill>
                          <a:srgbClr val="D8D8D8"/>
                        </a:solidFill>
                        <a:latin typeface="Arial"/>
                        <a:ea typeface="Arial"/>
                        <a:cs typeface="Arial"/>
                        <a:sym typeface="Arial"/>
                      </a:endParaRPr>
                    </a:p>
                  </a:txBody>
                  <a:tcPr marL="182875" marR="91450" marT="137150" marB="45725">
                    <a:solidFill>
                      <a:srgbClr val="010101"/>
                    </a:solidFill>
                  </a:tcPr>
                </a:tc>
                <a:tc gridSpan="2">
                  <a:txBody>
                    <a:bodyPr/>
                    <a:lstStyle/>
                    <a:p>
                      <a:pPr marL="0" marR="0" lvl="0" indent="0" algn="l" rtl="0">
                        <a:lnSpc>
                          <a:spcPct val="100000"/>
                        </a:lnSpc>
                        <a:spcBef>
                          <a:spcPts val="0"/>
                        </a:spcBef>
                        <a:spcAft>
                          <a:spcPts val="0"/>
                        </a:spcAft>
                        <a:buClr>
                          <a:srgbClr val="D0D0D0"/>
                        </a:buClr>
                        <a:buSzPts val="2400"/>
                        <a:buFont typeface="Arial"/>
                        <a:buNone/>
                      </a:pPr>
                      <a:r>
                        <a:rPr lang="en-US" sz="2400" b="1">
                          <a:solidFill>
                            <a:srgbClr val="D0D0D0"/>
                          </a:solidFill>
                          <a:latin typeface="Arial"/>
                          <a:ea typeface="Arial"/>
                          <a:cs typeface="Arial"/>
                          <a:sym typeface="Arial"/>
                        </a:rPr>
                        <a:t>For complete tutorials visit:</a:t>
                      </a:r>
                      <a:endParaRPr/>
                    </a:p>
                    <a:p>
                      <a:pPr marL="0" marR="0" lvl="0" indent="0" algn="l" rtl="0">
                        <a:lnSpc>
                          <a:spcPct val="100000"/>
                        </a:lnSpc>
                        <a:spcBef>
                          <a:spcPts val="0"/>
                        </a:spcBef>
                        <a:spcAft>
                          <a:spcPts val="0"/>
                        </a:spcAft>
                        <a:buClr>
                          <a:srgbClr val="FFC000"/>
                        </a:buClr>
                        <a:buSzPts val="1800"/>
                        <a:buFont typeface="Arial"/>
                        <a:buNone/>
                      </a:pPr>
                      <a:r>
                        <a:rPr lang="en-US" sz="1800" b="1">
                          <a:solidFill>
                            <a:srgbClr val="FFC000"/>
                          </a:solidFill>
                          <a:latin typeface="Arial"/>
                          <a:ea typeface="Arial"/>
                          <a:cs typeface="Arial"/>
                          <a:sym typeface="Arial"/>
                        </a:rPr>
                        <a:t>https://www.posterpresentations.com/helpdesk.html</a:t>
                      </a:r>
                      <a:endParaRPr sz="1800">
                        <a:solidFill>
                          <a:srgbClr val="D8D8D8"/>
                        </a:solidFill>
                        <a:latin typeface="Arial"/>
                        <a:ea typeface="Arial"/>
                        <a:cs typeface="Arial"/>
                        <a:sym typeface="Arial"/>
                      </a:endParaRPr>
                    </a:p>
                  </a:txBody>
                  <a:tcPr marL="182875" marR="91450" marT="137150" marB="45725">
                    <a:solidFill>
                      <a:srgbClr val="010101"/>
                    </a:solidFill>
                  </a:tcPr>
                </a:tc>
                <a:tc hMerge="1">
                  <a:txBody>
                    <a:bodyPr/>
                    <a:lstStyle/>
                    <a:p>
                      <a:endParaRPr lang="el-GR"/>
                    </a:p>
                  </a:txBody>
                  <a:tcPr/>
                </a:tc>
                <a:extLst>
                  <a:ext uri="{0D108BD9-81ED-4DB2-BD59-A6C34878D82A}">
                    <a16:rowId xmlns:a16="http://schemas.microsoft.com/office/drawing/2014/main" val="10008"/>
                  </a:ext>
                </a:extLst>
              </a:tr>
            </a:tbl>
          </a:graphicData>
        </a:graphic>
      </p:graphicFrame>
    </p:spTree>
  </p:cSld>
  <p:clrMap bg1="lt1" tx1="dk1" bg2="dk2" tx2="lt2" accent1="accent1" accent2="accent2" accent3="accent3" accent4="accent4" accent5="accent5" accent6="accent6" hlink="hlink" folHlink="folHlink"/>
  <p:sldLayoutIdLst>
    <p:sldLayoutId id="2147483662"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a:gsLst>
            <a:gs pos="0">
              <a:srgbClr val="DBDBDB"/>
            </a:gs>
            <a:gs pos="100000">
              <a:schemeClr val="lt1"/>
            </a:gs>
          </a:gsLst>
          <a:lin ang="5400000" scaled="0"/>
        </a:gradFill>
        <a:effectLst/>
      </p:bgPr>
    </p:bg>
    <p:spTree>
      <p:nvGrpSpPr>
        <p:cNvPr id="1" name="Shape 139"/>
        <p:cNvGrpSpPr/>
        <p:nvPr/>
      </p:nvGrpSpPr>
      <p:grpSpPr>
        <a:xfrm>
          <a:off x="0" y="0"/>
          <a:ext cx="0" cy="0"/>
          <a:chOff x="0" y="0"/>
          <a:chExt cx="0" cy="0"/>
        </a:xfrm>
      </p:grpSpPr>
      <p:sp>
        <p:nvSpPr>
          <p:cNvPr id="140" name="Google Shape;140;p17"/>
          <p:cNvSpPr/>
          <p:nvPr/>
        </p:nvSpPr>
        <p:spPr>
          <a:xfrm>
            <a:off x="446073" y="5475145"/>
            <a:ext cx="10058400" cy="26736675"/>
          </a:xfrm>
          <a:prstGeom prst="roundRect">
            <a:avLst>
              <a:gd name="adj" fmla="val 1956"/>
            </a:avLst>
          </a:prstGeom>
          <a:gradFill>
            <a:gsLst>
              <a:gs pos="0">
                <a:srgbClr val="B7B7B7"/>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sp>
        <p:nvSpPr>
          <p:cNvPr id="141" name="Google Shape;141;p17"/>
          <p:cNvSpPr/>
          <p:nvPr/>
        </p:nvSpPr>
        <p:spPr>
          <a:xfrm>
            <a:off x="11428937" y="5475142"/>
            <a:ext cx="10058400" cy="26736675"/>
          </a:xfrm>
          <a:prstGeom prst="roundRect">
            <a:avLst>
              <a:gd name="adj" fmla="val 1956"/>
            </a:avLst>
          </a:prstGeom>
          <a:gradFill>
            <a:gsLst>
              <a:gs pos="0">
                <a:srgbClr val="B7B7B7"/>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sp>
        <p:nvSpPr>
          <p:cNvPr id="142" name="Google Shape;142;p17"/>
          <p:cNvSpPr/>
          <p:nvPr/>
        </p:nvSpPr>
        <p:spPr>
          <a:xfrm>
            <a:off x="22411801" y="5475143"/>
            <a:ext cx="10058400" cy="26736675"/>
          </a:xfrm>
          <a:prstGeom prst="roundRect">
            <a:avLst>
              <a:gd name="adj" fmla="val 1956"/>
            </a:avLst>
          </a:prstGeom>
          <a:gradFill>
            <a:gsLst>
              <a:gs pos="0">
                <a:srgbClr val="B7B7B7"/>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sp>
        <p:nvSpPr>
          <p:cNvPr id="143" name="Google Shape;143;p17"/>
          <p:cNvSpPr/>
          <p:nvPr/>
        </p:nvSpPr>
        <p:spPr>
          <a:xfrm>
            <a:off x="33394664" y="5475144"/>
            <a:ext cx="10058400" cy="26736675"/>
          </a:xfrm>
          <a:prstGeom prst="roundRect">
            <a:avLst>
              <a:gd name="adj" fmla="val 1956"/>
            </a:avLst>
          </a:prstGeom>
          <a:gradFill>
            <a:gsLst>
              <a:gs pos="0">
                <a:srgbClr val="B7B7B7"/>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sp>
        <p:nvSpPr>
          <p:cNvPr id="144" name="Google Shape;144;p17"/>
          <p:cNvSpPr/>
          <p:nvPr/>
        </p:nvSpPr>
        <p:spPr>
          <a:xfrm>
            <a:off x="0" y="0"/>
            <a:ext cx="43891200" cy="4800600"/>
          </a:xfrm>
          <a:prstGeom prst="roundRect">
            <a:avLst>
              <a:gd name="adj" fmla="val 1956"/>
            </a:avLst>
          </a:prstGeom>
          <a:gradFill>
            <a:gsLst>
              <a:gs pos="0">
                <a:srgbClr val="B7B7B7"/>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cxnSp>
        <p:nvCxnSpPr>
          <p:cNvPr id="145" name="Google Shape;145;p17"/>
          <p:cNvCxnSpPr/>
          <p:nvPr/>
        </p:nvCxnSpPr>
        <p:spPr>
          <a:xfrm>
            <a:off x="0" y="4800600"/>
            <a:ext cx="43891200" cy="0"/>
          </a:xfrm>
          <a:prstGeom prst="straightConnector1">
            <a:avLst/>
          </a:prstGeom>
          <a:noFill/>
          <a:ln w="174625" cap="flat" cmpd="sng">
            <a:solidFill>
              <a:srgbClr val="B7B7B7"/>
            </a:solidFill>
            <a:prstDash val="solid"/>
            <a:round/>
            <a:headEnd type="none" w="sm" len="sm"/>
            <a:tailEnd type="none" w="sm" len="sm"/>
          </a:ln>
        </p:spPr>
      </p:cxnSp>
      <p:sp>
        <p:nvSpPr>
          <p:cNvPr id="146" name="Google Shape;146;p17"/>
          <p:cNvSpPr txBox="1"/>
          <p:nvPr/>
        </p:nvSpPr>
        <p:spPr>
          <a:xfrm>
            <a:off x="1484177" y="32124583"/>
            <a:ext cx="2514600" cy="379588"/>
          </a:xfrm>
          <a:prstGeom prst="rect">
            <a:avLst/>
          </a:prstGeom>
          <a:noFill/>
          <a:ln>
            <a:noFill/>
          </a:ln>
        </p:spPr>
        <p:txBody>
          <a:bodyPr spcFirstLastPara="1" wrap="square" lIns="91250" tIns="45600" rIns="91250" bIns="45600" anchor="t" anchorCtr="0">
            <a:spAutoFit/>
          </a:bodyPr>
          <a:lstStyle/>
          <a:p>
            <a:pPr marL="0" marR="0" lvl="0" indent="0" algn="l" rtl="0">
              <a:lnSpc>
                <a:spcPct val="65000"/>
              </a:lnSpc>
              <a:spcBef>
                <a:spcPts val="0"/>
              </a:spcBef>
              <a:spcAft>
                <a:spcPts val="0"/>
              </a:spcAft>
              <a:buNone/>
            </a:pPr>
            <a:r>
              <a:rPr lang="en-US" sz="700" b="1" i="0" u="none" strike="noStrike" cap="none">
                <a:solidFill>
                  <a:srgbClr val="BFBFBF"/>
                </a:solidFill>
                <a:latin typeface="Arial"/>
                <a:ea typeface="Arial"/>
                <a:cs typeface="Arial"/>
                <a:sym typeface="Arial"/>
              </a:rPr>
              <a:t>RESEARCH POSTER PRESENTATION DESIGN © 2019</a:t>
            </a:r>
            <a:endParaRPr/>
          </a:p>
          <a:p>
            <a:pPr marL="0" marR="0" lvl="0" indent="0" algn="l" rtl="0">
              <a:lnSpc>
                <a:spcPct val="65000"/>
              </a:lnSpc>
              <a:spcBef>
                <a:spcPts val="600"/>
              </a:spcBef>
              <a:spcAft>
                <a:spcPts val="0"/>
              </a:spcAft>
              <a:buNone/>
            </a:pPr>
            <a:r>
              <a:rPr lang="en-US" sz="1200" b="1" i="0" u="none" strike="noStrike" cap="none">
                <a:solidFill>
                  <a:srgbClr val="BFBFBF"/>
                </a:solidFill>
                <a:latin typeface="Arial"/>
                <a:ea typeface="Arial"/>
                <a:cs typeface="Arial"/>
                <a:sym typeface="Arial"/>
              </a:rPr>
              <a:t>www.PosterPresentations.com</a:t>
            </a:r>
            <a:endParaRPr/>
          </a:p>
        </p:txBody>
      </p:sp>
    </p:spTree>
  </p:cSld>
  <p:clrMap bg1="lt1" tx1="dk1" bg2="dk2" tx2="lt2" accent1="accent1" accent2="accent2" accent3="accent3" accent4="accent4" accent5="accent5" accent6="accent6" hlink="hlink" folHlink="folHlink"/>
  <p:sldLayoutIdLst>
    <p:sldLayoutId id="2147483664"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a:gsLst>
            <a:gs pos="0">
              <a:srgbClr val="DBDBDB"/>
            </a:gs>
            <a:gs pos="100000">
              <a:schemeClr val="lt1"/>
            </a:gs>
          </a:gsLst>
          <a:lin ang="5400000" scaled="0"/>
        </a:gradFill>
        <a:effectLst/>
      </p:bgPr>
    </p:bg>
    <p:spTree>
      <p:nvGrpSpPr>
        <p:cNvPr id="1" name="Shape 165"/>
        <p:cNvGrpSpPr/>
        <p:nvPr/>
      </p:nvGrpSpPr>
      <p:grpSpPr>
        <a:xfrm>
          <a:off x="0" y="0"/>
          <a:ext cx="0" cy="0"/>
          <a:chOff x="0" y="0"/>
          <a:chExt cx="0" cy="0"/>
        </a:xfrm>
      </p:grpSpPr>
      <p:cxnSp>
        <p:nvCxnSpPr>
          <p:cNvPr id="166" name="Google Shape;166;p19"/>
          <p:cNvCxnSpPr/>
          <p:nvPr/>
        </p:nvCxnSpPr>
        <p:spPr>
          <a:xfrm rot="10800000" flipH="1">
            <a:off x="-13946601" y="11526118"/>
            <a:ext cx="13577436" cy="818"/>
          </a:xfrm>
          <a:prstGeom prst="straightConnector1">
            <a:avLst/>
          </a:prstGeom>
          <a:noFill/>
          <a:ln w="9525" cap="flat" cmpd="sng">
            <a:solidFill>
              <a:srgbClr val="F2F2F2"/>
            </a:solidFill>
            <a:prstDash val="solid"/>
            <a:round/>
            <a:headEnd type="none" w="sm" len="sm"/>
            <a:tailEnd type="none" w="sm" len="sm"/>
          </a:ln>
        </p:spPr>
      </p:cxnSp>
      <p:sp>
        <p:nvSpPr>
          <p:cNvPr id="167" name="Google Shape;167;p19"/>
          <p:cNvSpPr/>
          <p:nvPr/>
        </p:nvSpPr>
        <p:spPr>
          <a:xfrm>
            <a:off x="29382628" y="5392017"/>
            <a:ext cx="13577436" cy="26736675"/>
          </a:xfrm>
          <a:prstGeom prst="roundRect">
            <a:avLst>
              <a:gd name="adj" fmla="val 1956"/>
            </a:avLst>
          </a:prstGeom>
          <a:gradFill>
            <a:gsLst>
              <a:gs pos="0">
                <a:srgbClr val="B7B7B7"/>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sp>
        <p:nvSpPr>
          <p:cNvPr id="168" name="Google Shape;168;p19"/>
          <p:cNvSpPr/>
          <p:nvPr/>
        </p:nvSpPr>
        <p:spPr>
          <a:xfrm>
            <a:off x="15156882" y="5370818"/>
            <a:ext cx="13577436" cy="26736675"/>
          </a:xfrm>
          <a:prstGeom prst="roundRect">
            <a:avLst>
              <a:gd name="adj" fmla="val 1956"/>
            </a:avLst>
          </a:prstGeom>
          <a:gradFill>
            <a:gsLst>
              <a:gs pos="0">
                <a:srgbClr val="B7B7B7"/>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sp>
        <p:nvSpPr>
          <p:cNvPr id="169" name="Google Shape;169;p19"/>
          <p:cNvSpPr/>
          <p:nvPr/>
        </p:nvSpPr>
        <p:spPr>
          <a:xfrm>
            <a:off x="931136" y="5413216"/>
            <a:ext cx="13577436" cy="26736675"/>
          </a:xfrm>
          <a:prstGeom prst="roundRect">
            <a:avLst>
              <a:gd name="adj" fmla="val 1956"/>
            </a:avLst>
          </a:prstGeom>
          <a:gradFill>
            <a:gsLst>
              <a:gs pos="0">
                <a:srgbClr val="B7B7B7"/>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sp>
        <p:nvSpPr>
          <p:cNvPr id="170" name="Google Shape;170;p19"/>
          <p:cNvSpPr/>
          <p:nvPr/>
        </p:nvSpPr>
        <p:spPr>
          <a:xfrm>
            <a:off x="0" y="0"/>
            <a:ext cx="43891200" cy="4800600"/>
          </a:xfrm>
          <a:prstGeom prst="roundRect">
            <a:avLst>
              <a:gd name="adj" fmla="val 1956"/>
            </a:avLst>
          </a:prstGeom>
          <a:gradFill>
            <a:gsLst>
              <a:gs pos="0">
                <a:srgbClr val="B7B7B7"/>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cxnSp>
        <p:nvCxnSpPr>
          <p:cNvPr id="171" name="Google Shape;171;p19"/>
          <p:cNvCxnSpPr/>
          <p:nvPr/>
        </p:nvCxnSpPr>
        <p:spPr>
          <a:xfrm>
            <a:off x="0" y="4800600"/>
            <a:ext cx="43891200" cy="0"/>
          </a:xfrm>
          <a:prstGeom prst="straightConnector1">
            <a:avLst/>
          </a:prstGeom>
          <a:noFill/>
          <a:ln w="174625" cap="flat" cmpd="sng">
            <a:solidFill>
              <a:srgbClr val="B7B7B7"/>
            </a:solidFill>
            <a:prstDash val="solid"/>
            <a:round/>
            <a:headEnd type="none" w="sm" len="sm"/>
            <a:tailEnd type="none" w="sm" len="sm"/>
          </a:ln>
        </p:spPr>
      </p:cxnSp>
      <p:sp>
        <p:nvSpPr>
          <p:cNvPr id="172" name="Google Shape;172;p19"/>
          <p:cNvSpPr txBox="1"/>
          <p:nvPr/>
        </p:nvSpPr>
        <p:spPr>
          <a:xfrm>
            <a:off x="1484177" y="32124583"/>
            <a:ext cx="2514600" cy="379588"/>
          </a:xfrm>
          <a:prstGeom prst="rect">
            <a:avLst/>
          </a:prstGeom>
          <a:noFill/>
          <a:ln>
            <a:noFill/>
          </a:ln>
        </p:spPr>
        <p:txBody>
          <a:bodyPr spcFirstLastPara="1" wrap="square" lIns="91250" tIns="45600" rIns="91250" bIns="45600" anchor="t" anchorCtr="0">
            <a:spAutoFit/>
          </a:bodyPr>
          <a:lstStyle/>
          <a:p>
            <a:pPr marL="0" marR="0" lvl="0" indent="0" algn="l" rtl="0">
              <a:lnSpc>
                <a:spcPct val="65000"/>
              </a:lnSpc>
              <a:spcBef>
                <a:spcPts val="0"/>
              </a:spcBef>
              <a:spcAft>
                <a:spcPts val="0"/>
              </a:spcAft>
              <a:buNone/>
            </a:pPr>
            <a:r>
              <a:rPr lang="en-US" sz="700" b="1" i="0" u="none" strike="noStrike" cap="none">
                <a:solidFill>
                  <a:srgbClr val="BFBFBF"/>
                </a:solidFill>
                <a:latin typeface="Arial"/>
                <a:ea typeface="Arial"/>
                <a:cs typeface="Arial"/>
                <a:sym typeface="Arial"/>
              </a:rPr>
              <a:t>RESEARCH POSTER PRESENTATION DESIGN © 2019</a:t>
            </a:r>
            <a:endParaRPr/>
          </a:p>
          <a:p>
            <a:pPr marL="0" marR="0" lvl="0" indent="0" algn="l" rtl="0">
              <a:lnSpc>
                <a:spcPct val="65000"/>
              </a:lnSpc>
              <a:spcBef>
                <a:spcPts val="600"/>
              </a:spcBef>
              <a:spcAft>
                <a:spcPts val="0"/>
              </a:spcAft>
              <a:buNone/>
            </a:pPr>
            <a:r>
              <a:rPr lang="en-US" sz="1200" b="1" i="0" u="none" strike="noStrike" cap="none">
                <a:solidFill>
                  <a:srgbClr val="BFBFBF"/>
                </a:solidFill>
                <a:latin typeface="Arial"/>
                <a:ea typeface="Arial"/>
                <a:cs typeface="Arial"/>
                <a:sym typeface="Arial"/>
              </a:rPr>
              <a:t>www.PosterPresentations.com</a:t>
            </a:r>
            <a:endParaRPr/>
          </a:p>
        </p:txBody>
      </p:sp>
      <p:graphicFrame>
        <p:nvGraphicFramePr>
          <p:cNvPr id="173" name="Google Shape;173;p19"/>
          <p:cNvGraphicFramePr/>
          <p:nvPr/>
        </p:nvGraphicFramePr>
        <p:xfrm>
          <a:off x="-10611120" y="14098"/>
          <a:ext cx="3000000" cy="3000000"/>
        </p:xfrm>
        <a:graphic>
          <a:graphicData uri="http://schemas.openxmlformats.org/drawingml/2006/table">
            <a:tbl>
              <a:tblPr firstRow="1" bandRow="1">
                <a:noFill/>
                <a:tableStyleId>{75EA6E77-6067-4B1A-962E-09F6DE45F57D}</a:tableStyleId>
              </a:tblPr>
              <a:tblGrid>
                <a:gridCol w="4192250">
                  <a:extLst>
                    <a:ext uri="{9D8B030D-6E8A-4147-A177-3AD203B41FA5}">
                      <a16:colId xmlns:a16="http://schemas.microsoft.com/office/drawing/2014/main" val="20000"/>
                    </a:ext>
                  </a:extLst>
                </a:gridCol>
                <a:gridCol w="5584625">
                  <a:extLst>
                    <a:ext uri="{9D8B030D-6E8A-4147-A177-3AD203B41FA5}">
                      <a16:colId xmlns:a16="http://schemas.microsoft.com/office/drawing/2014/main" val="20001"/>
                    </a:ext>
                  </a:extLst>
                </a:gridCol>
              </a:tblGrid>
              <a:tr h="1329125">
                <a:tc gridSpan="2">
                  <a:txBody>
                    <a:bodyPr/>
                    <a:lstStyle/>
                    <a:p>
                      <a:pPr marL="0" marR="0" lvl="0" indent="0" algn="ctr" rtl="0">
                        <a:lnSpc>
                          <a:spcPct val="100000"/>
                        </a:lnSpc>
                        <a:spcBef>
                          <a:spcPts val="0"/>
                        </a:spcBef>
                        <a:spcAft>
                          <a:spcPts val="0"/>
                        </a:spcAft>
                        <a:buClr>
                          <a:srgbClr val="1F3A4E"/>
                        </a:buClr>
                        <a:buSzPts val="3600"/>
                        <a:buFont typeface="Arial Black"/>
                        <a:buNone/>
                      </a:pPr>
                      <a:r>
                        <a:rPr lang="en-US" sz="3600" b="0" u="none" strike="noStrike" cap="none">
                          <a:solidFill>
                            <a:srgbClr val="1F3A4E"/>
                          </a:solidFill>
                          <a:latin typeface="Arial Black"/>
                          <a:ea typeface="Arial Black"/>
                          <a:cs typeface="Arial Black"/>
                          <a:sym typeface="Arial Black"/>
                        </a:rPr>
                        <a:t>QUICK START GUIDE</a:t>
                      </a:r>
                      <a:br>
                        <a:rPr lang="en-US" sz="3600" b="0" u="none" strike="noStrike" cap="none">
                          <a:solidFill>
                            <a:srgbClr val="1F3A4E"/>
                          </a:solidFill>
                          <a:latin typeface="Arial Black"/>
                          <a:ea typeface="Arial Black"/>
                          <a:cs typeface="Arial Black"/>
                          <a:sym typeface="Arial Black"/>
                        </a:rPr>
                      </a:br>
                      <a:r>
                        <a:rPr lang="en-US" sz="2800" b="1" u="none" strike="noStrike" cap="none">
                          <a:solidFill>
                            <a:srgbClr val="FF0000"/>
                          </a:solidFill>
                          <a:latin typeface="Trebuchet MS"/>
                          <a:ea typeface="Trebuchet MS"/>
                          <a:cs typeface="Trebuchet MS"/>
                          <a:sym typeface="Trebuchet MS"/>
                        </a:rPr>
                        <a:t>(THIS SIDEBAR WILL NOT PRINT)</a:t>
                      </a:r>
                      <a:endParaRPr sz="3600" b="1" u="none" strike="noStrike" cap="none">
                        <a:solidFill>
                          <a:schemeClr val="lt1"/>
                        </a:solidFill>
                        <a:latin typeface="Trebuchet MS"/>
                        <a:ea typeface="Trebuchet MS"/>
                        <a:cs typeface="Trebuchet MS"/>
                        <a:sym typeface="Trebuchet MS"/>
                      </a:endParaRPr>
                    </a:p>
                  </a:txBody>
                  <a:tcPr marL="182875" marR="91450" marT="137150" marB="45725">
                    <a:solidFill>
                      <a:srgbClr val="FFC000"/>
                    </a:solidFill>
                  </a:tcPr>
                </a:tc>
                <a:tc hMerge="1">
                  <a:txBody>
                    <a:bodyPr/>
                    <a:lstStyle/>
                    <a:p>
                      <a:endParaRPr lang="el-GR"/>
                    </a:p>
                  </a:txBody>
                  <a:tcPr/>
                </a:tc>
                <a:extLst>
                  <a:ext uri="{0D108BD9-81ED-4DB2-BD59-A6C34878D82A}">
                    <a16:rowId xmlns:a16="http://schemas.microsoft.com/office/drawing/2014/main" val="10000"/>
                  </a:ext>
                </a:extLst>
              </a:tr>
              <a:tr h="4206625">
                <a:tc gridSpan="2">
                  <a:txBody>
                    <a:bodyPr/>
                    <a:lstStyle/>
                    <a:p>
                      <a:pPr marL="0" marR="0" lvl="0" indent="0" algn="l" rtl="0">
                        <a:spcBef>
                          <a:spcPts val="0"/>
                        </a:spcBef>
                        <a:spcAft>
                          <a:spcPts val="0"/>
                        </a:spcAft>
                        <a:buNone/>
                      </a:pPr>
                      <a:r>
                        <a:rPr lang="en-US" sz="2000" i="0" u="none" strike="noStrike" cap="none">
                          <a:solidFill>
                            <a:srgbClr val="D9D9D9"/>
                          </a:solidFill>
                          <a:latin typeface="Arial"/>
                          <a:ea typeface="Arial"/>
                          <a:cs typeface="Arial"/>
                          <a:sym typeface="Arial"/>
                        </a:rPr>
                        <a:t>This PowerPoint template produces a </a:t>
                      </a:r>
                      <a:r>
                        <a:rPr lang="en-US" sz="2000" i="0" u="none" strike="noStrike" cap="none">
                          <a:solidFill>
                            <a:srgbClr val="FFC000"/>
                          </a:solidFill>
                          <a:latin typeface="Arial"/>
                          <a:ea typeface="Arial"/>
                          <a:cs typeface="Arial"/>
                          <a:sym typeface="Arial"/>
                        </a:rPr>
                        <a:t>36"x48" </a:t>
                      </a:r>
                      <a:r>
                        <a:rPr lang="en-US" sz="2000" i="0" u="none" strike="noStrike" cap="none">
                          <a:solidFill>
                            <a:srgbClr val="D9D9D9"/>
                          </a:solidFill>
                          <a:latin typeface="Arial"/>
                          <a:ea typeface="Arial"/>
                          <a:cs typeface="Arial"/>
                          <a:sym typeface="Arial"/>
                        </a:rPr>
                        <a:t>presentation poster. You can use it to create your research poster by placing your title, subtitle, text, tables, charts and photos. </a:t>
                      </a:r>
                      <a:endParaRPr/>
                    </a:p>
                    <a:p>
                      <a:pPr marL="0" marR="0" lvl="0" indent="0" algn="l" rtl="0">
                        <a:spcBef>
                          <a:spcPts val="0"/>
                        </a:spcBef>
                        <a:spcAft>
                          <a:spcPts val="0"/>
                        </a:spcAft>
                        <a:buNone/>
                      </a:pPr>
                      <a:endParaRPr sz="2000" i="0" u="none" strike="noStrike" cap="none">
                        <a:solidFill>
                          <a:srgbClr val="D9D9D9"/>
                        </a:solidFill>
                        <a:latin typeface="Arial"/>
                        <a:ea typeface="Arial"/>
                        <a:cs typeface="Arial"/>
                        <a:sym typeface="Arial"/>
                      </a:endParaRPr>
                    </a:p>
                    <a:p>
                      <a:pPr marL="0" marR="0" lvl="0" indent="0" algn="l" rtl="0">
                        <a:spcBef>
                          <a:spcPts val="0"/>
                        </a:spcBef>
                        <a:spcAft>
                          <a:spcPts val="0"/>
                        </a:spcAft>
                        <a:buNone/>
                      </a:pPr>
                      <a:r>
                        <a:rPr lang="en-US" sz="2000" i="0" u="none" strike="noStrike" cap="none">
                          <a:solidFill>
                            <a:srgbClr val="D9D9D9"/>
                          </a:solidFill>
                          <a:latin typeface="Arial"/>
                          <a:ea typeface="Arial"/>
                          <a:cs typeface="Arial"/>
                          <a:sym typeface="Arial"/>
                        </a:rPr>
                        <a:t>We provide a series of online tutorials that will guide you through the poster design process and answer your poster production questions. For complete template tutorials, go online to </a:t>
                      </a:r>
                      <a:r>
                        <a:rPr lang="en-US" sz="2000" i="0" u="none" strike="noStrike" cap="none">
                          <a:solidFill>
                            <a:srgbClr val="FFC000"/>
                          </a:solidFill>
                          <a:latin typeface="Arial"/>
                          <a:ea typeface="Arial"/>
                          <a:cs typeface="Arial"/>
                          <a:sym typeface="Arial"/>
                        </a:rPr>
                        <a:t>PosterPresentations.com</a:t>
                      </a:r>
                      <a:r>
                        <a:rPr lang="en-US" sz="2000" i="0" u="none" strike="noStrike" cap="none">
                          <a:solidFill>
                            <a:srgbClr val="D9D9D9"/>
                          </a:solidFill>
                          <a:latin typeface="Arial"/>
                          <a:ea typeface="Arial"/>
                          <a:cs typeface="Arial"/>
                          <a:sym typeface="Arial"/>
                        </a:rPr>
                        <a:t> and click on the  </a:t>
                      </a:r>
                      <a:r>
                        <a:rPr lang="en-US" sz="2000" i="0" u="none" strike="noStrike" cap="none">
                          <a:solidFill>
                            <a:srgbClr val="FFC000"/>
                          </a:solidFill>
                          <a:latin typeface="Arial"/>
                          <a:ea typeface="Arial"/>
                          <a:cs typeface="Arial"/>
                          <a:sym typeface="Arial"/>
                        </a:rPr>
                        <a:t>HELP DESK</a:t>
                      </a:r>
                      <a:r>
                        <a:rPr lang="en-US" sz="2000" i="0" u="none" strike="noStrike" cap="none">
                          <a:solidFill>
                            <a:srgbClr val="D9D9D9"/>
                          </a:solidFill>
                          <a:latin typeface="Arial"/>
                          <a:ea typeface="Arial"/>
                          <a:cs typeface="Arial"/>
                          <a:sym typeface="Arial"/>
                        </a:rPr>
                        <a:t> tab.</a:t>
                      </a:r>
                      <a:endParaRPr/>
                    </a:p>
                    <a:p>
                      <a:pPr marL="0" marR="0" lvl="0" indent="0" algn="l" rtl="0">
                        <a:spcBef>
                          <a:spcPts val="0"/>
                        </a:spcBef>
                        <a:spcAft>
                          <a:spcPts val="0"/>
                        </a:spcAft>
                        <a:buNone/>
                      </a:pPr>
                      <a:endParaRPr sz="2000" i="0" u="none" strike="noStrike" cap="none">
                        <a:solidFill>
                          <a:srgbClr val="D9D9D9"/>
                        </a:solidFill>
                        <a:latin typeface="Arial"/>
                        <a:ea typeface="Arial"/>
                        <a:cs typeface="Arial"/>
                        <a:sym typeface="Arial"/>
                      </a:endParaRPr>
                    </a:p>
                    <a:p>
                      <a:pPr marL="0" marR="0" lvl="0" indent="0" algn="l" rtl="0">
                        <a:spcBef>
                          <a:spcPts val="0"/>
                        </a:spcBef>
                        <a:spcAft>
                          <a:spcPts val="0"/>
                        </a:spcAft>
                        <a:buNone/>
                      </a:pPr>
                      <a:r>
                        <a:rPr lang="en-US" sz="2000" i="0" u="none" strike="noStrike" cap="none">
                          <a:solidFill>
                            <a:srgbClr val="D9D9D9"/>
                          </a:solidFill>
                          <a:latin typeface="Arial"/>
                          <a:ea typeface="Arial"/>
                          <a:cs typeface="Arial"/>
                          <a:sym typeface="Arial"/>
                        </a:rPr>
                        <a:t>To print your poster using our same-day professional printing service, go online to </a:t>
                      </a:r>
                      <a:r>
                        <a:rPr lang="en-US" sz="2000" i="0" u="none" strike="noStrike" cap="none">
                          <a:solidFill>
                            <a:srgbClr val="FFC000"/>
                          </a:solidFill>
                          <a:latin typeface="Arial"/>
                          <a:ea typeface="Arial"/>
                          <a:cs typeface="Arial"/>
                          <a:sym typeface="Arial"/>
                        </a:rPr>
                        <a:t>PosterPresentations.com</a:t>
                      </a:r>
                      <a:r>
                        <a:rPr lang="en-US" sz="2000" i="0" u="none" strike="noStrike" cap="none">
                          <a:solidFill>
                            <a:srgbClr val="D9D9D9"/>
                          </a:solidFill>
                          <a:latin typeface="Arial"/>
                          <a:ea typeface="Arial"/>
                          <a:cs typeface="Arial"/>
                          <a:sym typeface="Arial"/>
                        </a:rPr>
                        <a:t> and click on "</a:t>
                      </a:r>
                      <a:r>
                        <a:rPr lang="en-US" sz="2000" i="0" u="none" strike="noStrike" cap="none">
                          <a:solidFill>
                            <a:srgbClr val="FFC000"/>
                          </a:solidFill>
                          <a:latin typeface="Arial"/>
                          <a:ea typeface="Arial"/>
                          <a:cs typeface="Arial"/>
                          <a:sym typeface="Arial"/>
                        </a:rPr>
                        <a:t>Order your poster</a:t>
                      </a:r>
                      <a:r>
                        <a:rPr lang="en-US" sz="2000" i="0" u="none" strike="noStrike" cap="none">
                          <a:solidFill>
                            <a:srgbClr val="D9D9D9"/>
                          </a:solidFill>
                          <a:latin typeface="Arial"/>
                          <a:ea typeface="Arial"/>
                          <a:cs typeface="Arial"/>
                          <a:sym typeface="Arial"/>
                        </a:rPr>
                        <a:t>".</a:t>
                      </a:r>
                      <a:endParaRPr sz="2000" b="1" u="none" strike="noStrike" cap="none">
                        <a:solidFill>
                          <a:srgbClr val="D9D9D9"/>
                        </a:solidFill>
                        <a:latin typeface="Arial"/>
                        <a:ea typeface="Arial"/>
                        <a:cs typeface="Arial"/>
                        <a:sym typeface="Arial"/>
                      </a:endParaRPr>
                    </a:p>
                  </a:txBody>
                  <a:tcPr marL="182875" marR="91450" marT="137150" marB="45725">
                    <a:solidFill>
                      <a:srgbClr val="010101"/>
                    </a:solidFill>
                  </a:tcPr>
                </a:tc>
                <a:tc hMerge="1">
                  <a:txBody>
                    <a:bodyPr/>
                    <a:lstStyle/>
                    <a:p>
                      <a:endParaRPr lang="el-GR"/>
                    </a:p>
                  </a:txBody>
                  <a:tcPr/>
                </a:tc>
                <a:extLst>
                  <a:ext uri="{0D108BD9-81ED-4DB2-BD59-A6C34878D82A}">
                    <a16:rowId xmlns:a16="http://schemas.microsoft.com/office/drawing/2014/main" val="10001"/>
                  </a:ext>
                </a:extLst>
              </a:tr>
              <a:tr h="4572425">
                <a:tc>
                  <a:txBody>
                    <a:bodyPr/>
                    <a:lstStyle/>
                    <a:p>
                      <a:pPr marL="0" marR="0" lvl="0" indent="0" algn="ctr" rtl="0">
                        <a:spcBef>
                          <a:spcPts val="0"/>
                        </a:spcBef>
                        <a:spcAft>
                          <a:spcPts val="0"/>
                        </a:spcAft>
                        <a:buNone/>
                      </a:pPr>
                      <a:endParaRPr sz="2000" u="none" strike="noStrike" cap="none">
                        <a:solidFill>
                          <a:srgbClr val="1F3A4E"/>
                        </a:solidFill>
                      </a:endParaRPr>
                    </a:p>
                    <a:p>
                      <a:pPr marL="0" marR="0" lvl="0" indent="0" algn="ctr" rtl="0">
                        <a:spcBef>
                          <a:spcPts val="0"/>
                        </a:spcBef>
                        <a:spcAft>
                          <a:spcPts val="0"/>
                        </a:spcAft>
                        <a:buNone/>
                      </a:pPr>
                      <a:endParaRPr sz="2000" u="none" strike="noStrike" cap="none">
                        <a:solidFill>
                          <a:srgbClr val="1F3A4E"/>
                        </a:solidFill>
                      </a:endParaRPr>
                    </a:p>
                    <a:p>
                      <a:pPr marL="0" marR="0" lvl="0" indent="0" algn="ctr" rtl="0">
                        <a:spcBef>
                          <a:spcPts val="0"/>
                        </a:spcBef>
                        <a:spcAft>
                          <a:spcPts val="0"/>
                        </a:spcAft>
                        <a:buNone/>
                      </a:pPr>
                      <a:r>
                        <a:rPr lang="en-US" sz="2000" u="none" strike="noStrike" cap="none">
                          <a:solidFill>
                            <a:schemeClr val="lt1"/>
                          </a:solidFill>
                          <a:latin typeface="Arial"/>
                          <a:ea typeface="Arial"/>
                          <a:cs typeface="Arial"/>
                          <a:sym typeface="Arial"/>
                        </a:rPr>
                        <a:t>This is a template for a </a:t>
                      </a:r>
                      <a:endParaRPr/>
                    </a:p>
                    <a:p>
                      <a:pPr marL="0" marR="0" lvl="0" indent="0" algn="ctr" rtl="0">
                        <a:spcBef>
                          <a:spcPts val="0"/>
                        </a:spcBef>
                        <a:spcAft>
                          <a:spcPts val="0"/>
                        </a:spcAft>
                        <a:buNone/>
                      </a:pPr>
                      <a:r>
                        <a:rPr lang="en-US" sz="2000" u="none" strike="noStrike" cap="none">
                          <a:solidFill>
                            <a:schemeClr val="lt1"/>
                          </a:solidFill>
                          <a:latin typeface="Arial"/>
                          <a:ea typeface="Arial"/>
                          <a:cs typeface="Arial"/>
                          <a:sym typeface="Arial"/>
                        </a:rPr>
                        <a:t>presentation poster</a:t>
                      </a:r>
                      <a:br>
                        <a:rPr lang="en-US" sz="2000" u="none" strike="noStrike" cap="none">
                          <a:solidFill>
                            <a:schemeClr val="lt1"/>
                          </a:solidFill>
                          <a:latin typeface="Arial"/>
                          <a:ea typeface="Arial"/>
                          <a:cs typeface="Arial"/>
                          <a:sym typeface="Arial"/>
                        </a:rPr>
                      </a:br>
                      <a:r>
                        <a:rPr lang="en-US" sz="3600" b="1" u="none" strike="noStrike" cap="none">
                          <a:solidFill>
                            <a:srgbClr val="FFC000"/>
                          </a:solidFill>
                          <a:latin typeface="Arial"/>
                          <a:ea typeface="Arial"/>
                          <a:cs typeface="Arial"/>
                          <a:sym typeface="Arial"/>
                        </a:rPr>
                        <a:t>36 inches tall</a:t>
                      </a:r>
                      <a:br>
                        <a:rPr lang="en-US" sz="3600" b="1" u="none" strike="noStrike" cap="none">
                          <a:solidFill>
                            <a:srgbClr val="FFC000"/>
                          </a:solidFill>
                          <a:latin typeface="Arial"/>
                          <a:ea typeface="Arial"/>
                          <a:cs typeface="Arial"/>
                          <a:sym typeface="Arial"/>
                        </a:rPr>
                      </a:br>
                      <a:r>
                        <a:rPr lang="en-US" sz="3600" b="1" u="none" strike="noStrike" cap="none">
                          <a:solidFill>
                            <a:srgbClr val="FFC000"/>
                          </a:solidFill>
                          <a:latin typeface="Arial"/>
                          <a:ea typeface="Arial"/>
                          <a:cs typeface="Arial"/>
                          <a:sym typeface="Arial"/>
                        </a:rPr>
                        <a:t>by</a:t>
                      </a:r>
                      <a:br>
                        <a:rPr lang="en-US" sz="3600" b="1" u="none" strike="noStrike" cap="none">
                          <a:solidFill>
                            <a:srgbClr val="FFC000"/>
                          </a:solidFill>
                          <a:latin typeface="Arial"/>
                          <a:ea typeface="Arial"/>
                          <a:cs typeface="Arial"/>
                          <a:sym typeface="Arial"/>
                        </a:rPr>
                      </a:br>
                      <a:r>
                        <a:rPr lang="en-US" sz="3600" b="1" u="none" strike="noStrike" cap="none">
                          <a:solidFill>
                            <a:srgbClr val="FFC000"/>
                          </a:solidFill>
                          <a:latin typeface="Arial"/>
                          <a:ea typeface="Arial"/>
                          <a:cs typeface="Arial"/>
                          <a:sym typeface="Arial"/>
                        </a:rPr>
                        <a:t>48 inches wide</a:t>
                      </a:r>
                      <a:br>
                        <a:rPr lang="en-US" sz="2000" u="none" strike="noStrike" cap="none">
                          <a:solidFill>
                            <a:schemeClr val="lt1"/>
                          </a:solidFill>
                          <a:latin typeface="Arial"/>
                          <a:ea typeface="Arial"/>
                          <a:cs typeface="Arial"/>
                          <a:sym typeface="Arial"/>
                        </a:rPr>
                      </a:br>
                      <a:endParaRPr sz="2000" u="none" strike="noStrike" cap="none">
                        <a:solidFill>
                          <a:srgbClr val="1F3A4E"/>
                        </a:solidFill>
                      </a:endParaRPr>
                    </a:p>
                  </a:txBody>
                  <a:tcPr marL="91450" marR="91450" marT="45725" marB="45725">
                    <a:solidFill>
                      <a:srgbClr val="010101"/>
                    </a:solidFill>
                  </a:tcPr>
                </a:tc>
                <a:tc>
                  <a:txBody>
                    <a:bodyPr/>
                    <a:lstStyle/>
                    <a:p>
                      <a:pPr marL="0" marR="0" lvl="0" indent="0" algn="l" rtl="0">
                        <a:lnSpc>
                          <a:spcPct val="100000"/>
                        </a:lnSpc>
                        <a:spcBef>
                          <a:spcPts val="0"/>
                        </a:spcBef>
                        <a:spcAft>
                          <a:spcPts val="0"/>
                        </a:spcAft>
                        <a:buClr>
                          <a:srgbClr val="FFC000"/>
                        </a:buClr>
                        <a:buSzPts val="2400"/>
                        <a:buFont typeface="Arial"/>
                        <a:buNone/>
                      </a:pPr>
                      <a:r>
                        <a:rPr lang="en-US" sz="2400" b="1" u="none" strike="noStrike" cap="none">
                          <a:solidFill>
                            <a:srgbClr val="FFC000"/>
                          </a:solidFill>
                          <a:latin typeface="Arial"/>
                          <a:ea typeface="Arial"/>
                          <a:cs typeface="Arial"/>
                          <a:sym typeface="Arial"/>
                        </a:rPr>
                        <a:t>Important: Check the template size</a:t>
                      </a:r>
                      <a:br>
                        <a:rPr lang="en-US" sz="2000" b="0" u="none" strike="noStrike" cap="none">
                          <a:solidFill>
                            <a:srgbClr val="FFC000"/>
                          </a:solidFill>
                          <a:latin typeface="Arial"/>
                          <a:ea typeface="Arial"/>
                          <a:cs typeface="Arial"/>
                          <a:sym typeface="Arial"/>
                        </a:rPr>
                      </a:br>
                      <a:r>
                        <a:rPr lang="en-US" sz="2000" b="0" u="none" strike="noStrike" cap="none">
                          <a:solidFill>
                            <a:srgbClr val="D9D9D9"/>
                          </a:solidFill>
                          <a:latin typeface="Arial"/>
                          <a:ea typeface="Arial"/>
                          <a:cs typeface="Arial"/>
                          <a:sym typeface="Arial"/>
                        </a:rPr>
                        <a:t>Before you start working on your poster and to avoid printing problems check that you have downloaded and that you are using the correct size template for your poster presentation.</a:t>
                      </a:r>
                      <a:br>
                        <a:rPr lang="en-US" sz="2000" b="0" u="none" strike="noStrike" cap="none">
                          <a:solidFill>
                            <a:srgbClr val="D9D9D9"/>
                          </a:solidFill>
                          <a:latin typeface="Arial"/>
                          <a:ea typeface="Arial"/>
                          <a:cs typeface="Arial"/>
                          <a:sym typeface="Arial"/>
                        </a:rPr>
                      </a:br>
                      <a:r>
                        <a:rPr lang="en-US" sz="2000" b="0" u="none" strike="noStrike" cap="none">
                          <a:solidFill>
                            <a:srgbClr val="D9D9D9"/>
                          </a:solidFill>
                          <a:latin typeface="Arial"/>
                          <a:ea typeface="Arial"/>
                          <a:cs typeface="Arial"/>
                          <a:sym typeface="Arial"/>
                        </a:rPr>
                        <a:t>This template can also be printed at the following sizes without distortion and without any additional formatting:</a:t>
                      </a:r>
                      <a:br>
                        <a:rPr lang="en-US" sz="2000" b="0" u="none" strike="noStrike" cap="none">
                          <a:solidFill>
                            <a:srgbClr val="D9D9D9"/>
                          </a:solidFill>
                          <a:latin typeface="Arial"/>
                          <a:ea typeface="Arial"/>
                          <a:cs typeface="Arial"/>
                          <a:sym typeface="Arial"/>
                        </a:rPr>
                      </a:br>
                      <a:r>
                        <a:rPr lang="en-US" sz="2000" b="0" u="none" strike="noStrike" cap="none">
                          <a:solidFill>
                            <a:srgbClr val="FFC000"/>
                          </a:solidFill>
                          <a:latin typeface="Arial"/>
                          <a:ea typeface="Arial"/>
                          <a:cs typeface="Arial"/>
                          <a:sym typeface="Arial"/>
                        </a:rPr>
                        <a:t>30 tall x 40 wide</a:t>
                      </a:r>
                      <a:br>
                        <a:rPr lang="en-US" sz="2000" b="0" u="none" strike="noStrike" cap="none">
                          <a:solidFill>
                            <a:srgbClr val="FFC000"/>
                          </a:solidFill>
                          <a:latin typeface="Arial"/>
                          <a:ea typeface="Arial"/>
                          <a:cs typeface="Arial"/>
                          <a:sym typeface="Arial"/>
                        </a:rPr>
                      </a:br>
                      <a:r>
                        <a:rPr lang="en-US" sz="2000" b="0" u="none" strike="noStrike" cap="none">
                          <a:solidFill>
                            <a:srgbClr val="FFC000"/>
                          </a:solidFill>
                          <a:latin typeface="Arial"/>
                          <a:ea typeface="Arial"/>
                          <a:cs typeface="Arial"/>
                          <a:sym typeface="Arial"/>
                        </a:rPr>
                        <a:t>42 tall x 56 wide</a:t>
                      </a:r>
                      <a:br>
                        <a:rPr lang="en-US" sz="2000" b="0" u="none" strike="noStrike" cap="none">
                          <a:solidFill>
                            <a:srgbClr val="FFC000"/>
                          </a:solidFill>
                          <a:latin typeface="Arial"/>
                          <a:ea typeface="Arial"/>
                          <a:cs typeface="Arial"/>
                          <a:sym typeface="Arial"/>
                        </a:rPr>
                      </a:br>
                      <a:r>
                        <a:rPr lang="en-US" sz="2000" b="0" u="none" strike="noStrike" cap="none">
                          <a:solidFill>
                            <a:srgbClr val="FFC000"/>
                          </a:solidFill>
                          <a:latin typeface="Arial"/>
                          <a:ea typeface="Arial"/>
                          <a:cs typeface="Arial"/>
                          <a:sym typeface="Arial"/>
                        </a:rPr>
                        <a:t>48 tall x 64 wide</a:t>
                      </a:r>
                      <a:endParaRPr/>
                    </a:p>
                  </a:txBody>
                  <a:tcPr marL="182875" marR="91450" marT="137150" marB="45725">
                    <a:solidFill>
                      <a:srgbClr val="010101"/>
                    </a:solidFill>
                  </a:tcPr>
                </a:tc>
                <a:extLst>
                  <a:ext uri="{0D108BD9-81ED-4DB2-BD59-A6C34878D82A}">
                    <a16:rowId xmlns:a16="http://schemas.microsoft.com/office/drawing/2014/main" val="10002"/>
                  </a:ext>
                </a:extLst>
              </a:tr>
              <a:tr h="4288700">
                <a:tc>
                  <a:txBody>
                    <a:bodyPr/>
                    <a:lstStyle/>
                    <a:p>
                      <a:pPr marL="0" marR="0" lvl="0" indent="0" algn="l" rtl="0">
                        <a:spcBef>
                          <a:spcPts val="0"/>
                        </a:spcBef>
                        <a:spcAft>
                          <a:spcPts val="0"/>
                        </a:spcAft>
                        <a:buNone/>
                      </a:pPr>
                      <a:endParaRPr sz="2000">
                        <a:solidFill>
                          <a:srgbClr val="1F3A4E"/>
                        </a:solidFill>
                      </a:endParaRPr>
                    </a:p>
                  </a:txBody>
                  <a:tcPr marL="91450" marR="91450" marT="45725" marB="45725"/>
                </a:tc>
                <a:tc>
                  <a:txBody>
                    <a:bodyPr/>
                    <a:lstStyle/>
                    <a:p>
                      <a:pPr marL="0" marR="0" lvl="0" indent="0" algn="l" rtl="0">
                        <a:spcBef>
                          <a:spcPts val="0"/>
                        </a:spcBef>
                        <a:spcAft>
                          <a:spcPts val="0"/>
                        </a:spcAft>
                        <a:buNone/>
                      </a:pPr>
                      <a:r>
                        <a:rPr lang="en-US" sz="2400" b="1">
                          <a:solidFill>
                            <a:srgbClr val="FFC000"/>
                          </a:solidFill>
                          <a:latin typeface="Arial"/>
                          <a:ea typeface="Arial"/>
                          <a:cs typeface="Arial"/>
                          <a:sym typeface="Arial"/>
                        </a:rPr>
                        <a:t>How to </a:t>
                      </a:r>
                      <a:r>
                        <a:rPr lang="en-US" sz="4000" b="1">
                          <a:solidFill>
                            <a:srgbClr val="FFC000"/>
                          </a:solidFill>
                          <a:latin typeface="Arial"/>
                          <a:ea typeface="Arial"/>
                          <a:cs typeface="Arial"/>
                          <a:sym typeface="Arial"/>
                        </a:rPr>
                        <a:t>Zoom in </a:t>
                      </a:r>
                      <a:r>
                        <a:rPr lang="en-US" sz="2400" b="1">
                          <a:solidFill>
                            <a:srgbClr val="FFC000"/>
                          </a:solidFill>
                          <a:latin typeface="Arial"/>
                          <a:ea typeface="Arial"/>
                          <a:cs typeface="Arial"/>
                          <a:sym typeface="Arial"/>
                        </a:rPr>
                        <a:t>and </a:t>
                      </a:r>
                      <a:r>
                        <a:rPr lang="en-US" sz="1800" b="1">
                          <a:solidFill>
                            <a:srgbClr val="FFC000"/>
                          </a:solidFill>
                          <a:latin typeface="Arial"/>
                          <a:ea typeface="Arial"/>
                          <a:cs typeface="Arial"/>
                          <a:sym typeface="Arial"/>
                        </a:rPr>
                        <a:t>out</a:t>
                      </a:r>
                      <a:endParaRPr sz="2400" b="1">
                        <a:solidFill>
                          <a:srgbClr val="FFC000"/>
                        </a:solidFill>
                        <a:latin typeface="Arial"/>
                        <a:ea typeface="Arial"/>
                        <a:cs typeface="Arial"/>
                        <a:sym typeface="Arial"/>
                      </a:endParaRPr>
                    </a:p>
                    <a:p>
                      <a:pPr marL="0" marR="0" lvl="0" indent="0" algn="l" rtl="0">
                        <a:spcBef>
                          <a:spcPts val="0"/>
                        </a:spcBef>
                        <a:spcAft>
                          <a:spcPts val="0"/>
                        </a:spcAft>
                        <a:buNone/>
                      </a:pPr>
                      <a:r>
                        <a:rPr lang="en-US" sz="2000" b="0">
                          <a:solidFill>
                            <a:srgbClr val="D9D9D9"/>
                          </a:solidFill>
                          <a:latin typeface="Arial"/>
                          <a:ea typeface="Arial"/>
                          <a:cs typeface="Arial"/>
                          <a:sym typeface="Arial"/>
                        </a:rPr>
                        <a:t>Use the PowerPoint zoom tool to adjust the screen magnification to view comfortably. PowerPoint provides 2 ways to zoom: </a:t>
                      </a:r>
                      <a:br>
                        <a:rPr lang="en-US" sz="2000" b="0">
                          <a:solidFill>
                            <a:srgbClr val="D9D9D9"/>
                          </a:solidFill>
                          <a:latin typeface="Arial"/>
                          <a:ea typeface="Arial"/>
                          <a:cs typeface="Arial"/>
                          <a:sym typeface="Arial"/>
                        </a:rPr>
                      </a:br>
                      <a:r>
                        <a:rPr lang="en-US" sz="2000" b="0">
                          <a:solidFill>
                            <a:srgbClr val="FFC000"/>
                          </a:solidFill>
                          <a:latin typeface="Arial"/>
                          <a:ea typeface="Arial"/>
                          <a:cs typeface="Arial"/>
                          <a:sym typeface="Arial"/>
                        </a:rPr>
                        <a:t>1. </a:t>
                      </a:r>
                      <a:r>
                        <a:rPr lang="en-US" sz="2000" b="0">
                          <a:solidFill>
                            <a:srgbClr val="D9D9D9"/>
                          </a:solidFill>
                          <a:latin typeface="Arial"/>
                          <a:ea typeface="Arial"/>
                          <a:cs typeface="Arial"/>
                          <a:sym typeface="Arial"/>
                        </a:rPr>
                        <a:t>On the top menu bar click on the VIEW tab and then click on ZOOM. Choose the zoom percentage that works best for you. </a:t>
                      </a:r>
                      <a:br>
                        <a:rPr lang="en-US" sz="2000" b="0">
                          <a:solidFill>
                            <a:srgbClr val="D9D9D9"/>
                          </a:solidFill>
                          <a:latin typeface="Arial"/>
                          <a:ea typeface="Arial"/>
                          <a:cs typeface="Arial"/>
                          <a:sym typeface="Arial"/>
                        </a:rPr>
                      </a:br>
                      <a:r>
                        <a:rPr lang="en-US" sz="2000" b="0">
                          <a:solidFill>
                            <a:srgbClr val="FFC000"/>
                          </a:solidFill>
                          <a:latin typeface="Arial"/>
                          <a:ea typeface="Arial"/>
                          <a:cs typeface="Arial"/>
                          <a:sym typeface="Arial"/>
                        </a:rPr>
                        <a:t>2. </a:t>
                      </a:r>
                      <a:r>
                        <a:rPr lang="en-US" sz="2000" b="0">
                          <a:solidFill>
                            <a:srgbClr val="D9D9D9"/>
                          </a:solidFill>
                          <a:latin typeface="Arial"/>
                          <a:ea typeface="Arial"/>
                          <a:cs typeface="Arial"/>
                          <a:sym typeface="Arial"/>
                        </a:rPr>
                        <a:t>For better zoom flexibility, use the zoom slider at the bottom right of the window.</a:t>
                      </a:r>
                      <a:endParaRPr/>
                    </a:p>
                  </a:txBody>
                  <a:tcPr marL="182875" marR="91450" marT="137150" marB="45725">
                    <a:solidFill>
                      <a:srgbClr val="010101"/>
                    </a:solidFill>
                  </a:tcPr>
                </a:tc>
                <a:extLst>
                  <a:ext uri="{0D108BD9-81ED-4DB2-BD59-A6C34878D82A}">
                    <a16:rowId xmlns:a16="http://schemas.microsoft.com/office/drawing/2014/main" val="10003"/>
                  </a:ext>
                </a:extLst>
              </a:tr>
              <a:tr h="1800525">
                <a:tc gridSpan="2">
                  <a:txBody>
                    <a:bodyPr/>
                    <a:lstStyle/>
                    <a:p>
                      <a:pPr marL="0" marR="0" lvl="0" indent="0" algn="l" rtl="0">
                        <a:lnSpc>
                          <a:spcPct val="100000"/>
                        </a:lnSpc>
                        <a:spcBef>
                          <a:spcPts val="0"/>
                        </a:spcBef>
                        <a:spcAft>
                          <a:spcPts val="0"/>
                        </a:spcAft>
                        <a:buClr>
                          <a:srgbClr val="FFC000"/>
                        </a:buClr>
                        <a:buSzPts val="2400"/>
                        <a:buFont typeface="Arial"/>
                        <a:buNone/>
                      </a:pPr>
                      <a:r>
                        <a:rPr lang="en-US" sz="2400" b="1">
                          <a:solidFill>
                            <a:srgbClr val="FFC000"/>
                          </a:solidFill>
                          <a:latin typeface="Arial"/>
                          <a:ea typeface="Arial"/>
                          <a:cs typeface="Arial"/>
                          <a:sym typeface="Arial"/>
                        </a:rPr>
                        <a:t>Ruler and Guides</a:t>
                      </a:r>
                      <a:br>
                        <a:rPr lang="en-US" sz="2000" b="0">
                          <a:solidFill>
                            <a:srgbClr val="FFC000"/>
                          </a:solidFill>
                          <a:latin typeface="Arial"/>
                          <a:ea typeface="Arial"/>
                          <a:cs typeface="Arial"/>
                          <a:sym typeface="Arial"/>
                        </a:rPr>
                      </a:br>
                      <a:r>
                        <a:rPr lang="en-US" sz="2000" b="0">
                          <a:solidFill>
                            <a:srgbClr val="D9D9D9"/>
                          </a:solidFill>
                          <a:latin typeface="Arial"/>
                          <a:ea typeface="Arial"/>
                          <a:cs typeface="Arial"/>
                          <a:sym typeface="Arial"/>
                        </a:rPr>
                        <a:t>The dotted lines on his poster template are guides.  The horizontal and vertical guides will help you align your poster elements accurately. Text boxes and other elements will ”snap” to the guides and stay within the boundaries of the columns. To hide the guides go to VIEW and uncheck the Guides box.</a:t>
                      </a:r>
                      <a:endParaRPr/>
                    </a:p>
                  </a:txBody>
                  <a:tcPr marL="91450" marR="91450" marT="45725" marB="45725">
                    <a:solidFill>
                      <a:srgbClr val="010101"/>
                    </a:solidFill>
                  </a:tcPr>
                </a:tc>
                <a:tc hMerge="1">
                  <a:txBody>
                    <a:bodyPr/>
                    <a:lstStyle/>
                    <a:p>
                      <a:endParaRPr lang="el-GR"/>
                    </a:p>
                  </a:txBody>
                  <a:tcPr/>
                </a:tc>
                <a:extLst>
                  <a:ext uri="{0D108BD9-81ED-4DB2-BD59-A6C34878D82A}">
                    <a16:rowId xmlns:a16="http://schemas.microsoft.com/office/drawing/2014/main" val="10004"/>
                  </a:ext>
                </a:extLst>
              </a:tr>
              <a:tr h="3824350">
                <a:tc>
                  <a:txBody>
                    <a:bodyPr/>
                    <a:lstStyle/>
                    <a:p>
                      <a:pPr marL="0" marR="0" lvl="0" indent="0" algn="l" rtl="0">
                        <a:spcBef>
                          <a:spcPts val="0"/>
                        </a:spcBef>
                        <a:spcAft>
                          <a:spcPts val="0"/>
                        </a:spcAft>
                        <a:buNone/>
                      </a:pPr>
                      <a:endParaRPr sz="2000">
                        <a:solidFill>
                          <a:srgbClr val="1F3A4E"/>
                        </a:solidFill>
                      </a:endParaRPr>
                    </a:p>
                  </a:txBody>
                  <a:tcPr marL="91450" marR="91450" marT="45725" marB="45725"/>
                </a:tc>
                <a:tc>
                  <a:txBody>
                    <a:bodyPr/>
                    <a:lstStyle/>
                    <a:p>
                      <a:pPr marL="0" marR="0" lvl="1" indent="0" algn="l" rtl="0">
                        <a:spcBef>
                          <a:spcPts val="0"/>
                        </a:spcBef>
                        <a:spcAft>
                          <a:spcPts val="0"/>
                        </a:spcAft>
                        <a:buNone/>
                      </a:pPr>
                      <a:r>
                        <a:rPr lang="en-US" sz="2400" b="1" u="none" strike="noStrike" cap="none">
                          <a:solidFill>
                            <a:srgbClr val="FFC000"/>
                          </a:solidFill>
                          <a:latin typeface="Arial"/>
                          <a:ea typeface="Arial"/>
                          <a:cs typeface="Arial"/>
                          <a:sym typeface="Arial"/>
                        </a:rPr>
                        <a:t>Headers and text containers</a:t>
                      </a:r>
                      <a:br>
                        <a:rPr lang="en-US" sz="2000" b="0" u="none" strike="noStrike" cap="none">
                          <a:solidFill>
                            <a:schemeClr val="lt1"/>
                          </a:solidFill>
                          <a:latin typeface="Arial"/>
                          <a:ea typeface="Arial"/>
                          <a:cs typeface="Arial"/>
                          <a:sym typeface="Arial"/>
                        </a:rPr>
                      </a:br>
                      <a:r>
                        <a:rPr lang="en-US" sz="2000" b="0" u="none" strike="noStrike" cap="none">
                          <a:solidFill>
                            <a:srgbClr val="D9D9D9"/>
                          </a:solidFill>
                          <a:latin typeface="Arial"/>
                          <a:ea typeface="Arial"/>
                          <a:cs typeface="Arial"/>
                          <a:sym typeface="Arial"/>
                        </a:rPr>
                        <a:t>Included in this template are commonly used section headers such as Abstract, Objectives, Methods, Results, etc. </a:t>
                      </a:r>
                      <a:br>
                        <a:rPr lang="en-US" sz="2000" b="0" u="none" strike="noStrike" cap="none">
                          <a:solidFill>
                            <a:schemeClr val="lt1"/>
                          </a:solidFill>
                          <a:latin typeface="Arial"/>
                          <a:ea typeface="Arial"/>
                          <a:cs typeface="Arial"/>
                          <a:sym typeface="Arial"/>
                        </a:rPr>
                      </a:br>
                      <a:r>
                        <a:rPr lang="en-US" sz="2000" b="0" u="none" strike="noStrike" cap="none">
                          <a:solidFill>
                            <a:srgbClr val="FFC000"/>
                          </a:solidFill>
                          <a:latin typeface="Arial"/>
                          <a:ea typeface="Arial"/>
                          <a:cs typeface="Arial"/>
                          <a:sym typeface="Arial"/>
                        </a:rPr>
                        <a:t>-</a:t>
                      </a:r>
                      <a:r>
                        <a:rPr lang="en-US" sz="2000" b="0" u="none" strike="noStrike" cap="none">
                          <a:solidFill>
                            <a:schemeClr val="lt1"/>
                          </a:solidFill>
                          <a:latin typeface="Arial"/>
                          <a:ea typeface="Arial"/>
                          <a:cs typeface="Arial"/>
                          <a:sym typeface="Arial"/>
                        </a:rPr>
                        <a:t> </a:t>
                      </a:r>
                      <a:r>
                        <a:rPr lang="en-US" sz="2000" b="0" u="none" strike="noStrike" cap="none">
                          <a:solidFill>
                            <a:srgbClr val="D9D9D9"/>
                          </a:solidFill>
                          <a:latin typeface="Arial"/>
                          <a:ea typeface="Arial"/>
                          <a:cs typeface="Arial"/>
                          <a:sym typeface="Arial"/>
                        </a:rPr>
                        <a:t>Click inside a section header to add its text. </a:t>
                      </a:r>
                      <a:br>
                        <a:rPr lang="en-US" sz="2000" b="0" u="none" strike="noStrike" cap="none">
                          <a:solidFill>
                            <a:schemeClr val="lt1"/>
                          </a:solidFill>
                          <a:latin typeface="Arial"/>
                          <a:ea typeface="Arial"/>
                          <a:cs typeface="Arial"/>
                          <a:sym typeface="Arial"/>
                        </a:rPr>
                      </a:br>
                      <a:r>
                        <a:rPr lang="en-US" sz="2000" b="0" u="none" strike="noStrike" cap="none">
                          <a:solidFill>
                            <a:srgbClr val="FFC000"/>
                          </a:solidFill>
                          <a:latin typeface="Arial"/>
                          <a:ea typeface="Arial"/>
                          <a:cs typeface="Arial"/>
                          <a:sym typeface="Arial"/>
                        </a:rPr>
                        <a:t>-</a:t>
                      </a:r>
                      <a:r>
                        <a:rPr lang="en-US" sz="2000" b="0" u="none" strike="noStrike" cap="none">
                          <a:solidFill>
                            <a:schemeClr val="lt1"/>
                          </a:solidFill>
                          <a:latin typeface="Arial"/>
                          <a:ea typeface="Arial"/>
                          <a:cs typeface="Arial"/>
                          <a:sym typeface="Arial"/>
                        </a:rPr>
                        <a:t> </a:t>
                      </a:r>
                      <a:r>
                        <a:rPr lang="en-US" sz="2000" b="0" u="none" strike="noStrike" cap="none">
                          <a:solidFill>
                            <a:srgbClr val="D9D9D9"/>
                          </a:solidFill>
                          <a:latin typeface="Arial"/>
                          <a:ea typeface="Arial"/>
                          <a:cs typeface="Arial"/>
                          <a:sym typeface="Arial"/>
                        </a:rPr>
                        <a:t>To add another header, click on edge of the section box so that it is outlined. Copy and paste it. </a:t>
                      </a:r>
                      <a:br>
                        <a:rPr lang="en-US" sz="2000" b="0" u="none" strike="noStrike" cap="none">
                          <a:solidFill>
                            <a:schemeClr val="lt1"/>
                          </a:solidFill>
                          <a:latin typeface="Arial"/>
                          <a:ea typeface="Arial"/>
                          <a:cs typeface="Arial"/>
                          <a:sym typeface="Arial"/>
                        </a:rPr>
                      </a:br>
                      <a:r>
                        <a:rPr lang="en-US" sz="2000" b="0" u="none" strike="noStrike" cap="none">
                          <a:solidFill>
                            <a:srgbClr val="FFC000"/>
                          </a:solidFill>
                          <a:latin typeface="Arial"/>
                          <a:ea typeface="Arial"/>
                          <a:cs typeface="Arial"/>
                          <a:sym typeface="Arial"/>
                        </a:rPr>
                        <a:t>-</a:t>
                      </a:r>
                      <a:r>
                        <a:rPr lang="en-US" sz="2000" b="0" u="none" strike="noStrike" cap="none">
                          <a:solidFill>
                            <a:schemeClr val="lt1"/>
                          </a:solidFill>
                          <a:latin typeface="Arial"/>
                          <a:ea typeface="Arial"/>
                          <a:cs typeface="Arial"/>
                          <a:sym typeface="Arial"/>
                        </a:rPr>
                        <a:t> </a:t>
                      </a:r>
                      <a:r>
                        <a:rPr lang="en-US" sz="2000" b="0" u="none" strike="noStrike" cap="none">
                          <a:solidFill>
                            <a:srgbClr val="D9D9D9"/>
                          </a:solidFill>
                          <a:latin typeface="Arial"/>
                          <a:ea typeface="Arial"/>
                          <a:cs typeface="Arial"/>
                          <a:sym typeface="Arial"/>
                        </a:rPr>
                        <a:t>To increase its size, click on the white circles and expand to the the desired size.</a:t>
                      </a:r>
                      <a:endParaRPr/>
                    </a:p>
                  </a:txBody>
                  <a:tcPr marL="182875" marR="91450" marT="137150" marB="45725">
                    <a:solidFill>
                      <a:srgbClr val="010101"/>
                    </a:solidFill>
                  </a:tcPr>
                </a:tc>
                <a:extLst>
                  <a:ext uri="{0D108BD9-81ED-4DB2-BD59-A6C34878D82A}">
                    <a16:rowId xmlns:a16="http://schemas.microsoft.com/office/drawing/2014/main" val="10005"/>
                  </a:ext>
                </a:extLst>
              </a:tr>
              <a:tr h="3519125">
                <a:tc gridSpan="2">
                  <a:txBody>
                    <a:bodyPr/>
                    <a:lstStyle/>
                    <a:p>
                      <a:pPr marL="0" marR="0" lvl="0" indent="0" algn="l" rtl="0">
                        <a:spcBef>
                          <a:spcPts val="0"/>
                        </a:spcBef>
                        <a:spcAft>
                          <a:spcPts val="0"/>
                        </a:spcAft>
                        <a:buNone/>
                      </a:pPr>
                      <a:r>
                        <a:rPr lang="en-US" sz="2400" b="1">
                          <a:solidFill>
                            <a:srgbClr val="FFC000"/>
                          </a:solidFill>
                          <a:latin typeface="Arial"/>
                          <a:ea typeface="Arial"/>
                          <a:cs typeface="Arial"/>
                          <a:sym typeface="Arial"/>
                        </a:rPr>
                        <a:t>Adding content to the poster</a:t>
                      </a:r>
                      <a:endParaRPr/>
                    </a:p>
                    <a:p>
                      <a:pPr marL="0" marR="0" lvl="0" indent="0" algn="l" rtl="0">
                        <a:spcBef>
                          <a:spcPts val="0"/>
                        </a:spcBef>
                        <a:spcAft>
                          <a:spcPts val="0"/>
                        </a:spcAft>
                        <a:buNone/>
                      </a:pPr>
                      <a:r>
                        <a:rPr lang="en-US" sz="2000">
                          <a:solidFill>
                            <a:srgbClr val="D9D9D9"/>
                          </a:solidFill>
                          <a:latin typeface="Arial"/>
                          <a:ea typeface="Arial"/>
                          <a:cs typeface="Arial"/>
                          <a:sym typeface="Arial"/>
                        </a:rPr>
                        <a:t>Start by adding your text to each section without spending too much time with formatting. Use the default font size even if your text extends beyond the bottom of the poster. Continue until you have added all your content including text, graphics, photos, etc. Once you finish adding your content you can go back and format your text as needed.</a:t>
                      </a:r>
                      <a:endParaRPr/>
                    </a:p>
                    <a:p>
                      <a:pPr marL="342900" marR="0" lvl="0" indent="-342900" algn="l" rtl="0">
                        <a:spcBef>
                          <a:spcPts val="0"/>
                        </a:spcBef>
                        <a:spcAft>
                          <a:spcPts val="0"/>
                        </a:spcAft>
                        <a:buClr>
                          <a:srgbClr val="D9D9D9"/>
                        </a:buClr>
                        <a:buSzPts val="2000"/>
                        <a:buFont typeface="Arial"/>
                        <a:buChar char="-"/>
                      </a:pPr>
                      <a:r>
                        <a:rPr lang="en-US" sz="2000">
                          <a:solidFill>
                            <a:srgbClr val="D9D9D9"/>
                          </a:solidFill>
                          <a:latin typeface="Arial"/>
                          <a:ea typeface="Arial"/>
                          <a:cs typeface="Arial"/>
                          <a:sym typeface="Arial"/>
                        </a:rPr>
                        <a:t>If you run out of room, try to reduce the size of your fonts and/or the size of your graphics. If there is a lot of empty space try to increase your font sizes and the size of your graphics. The font used for references can be smaller.</a:t>
                      </a:r>
                      <a:endParaRPr sz="2000">
                        <a:solidFill>
                          <a:srgbClr val="D9D9D9"/>
                        </a:solidFill>
                        <a:latin typeface="Arial"/>
                        <a:ea typeface="Arial"/>
                        <a:cs typeface="Arial"/>
                        <a:sym typeface="Arial"/>
                      </a:endParaRPr>
                    </a:p>
                  </a:txBody>
                  <a:tcPr marL="91450" marR="91450" marT="45725" marB="45725">
                    <a:solidFill>
                      <a:srgbClr val="010101"/>
                    </a:solidFill>
                  </a:tcPr>
                </a:tc>
                <a:tc hMerge="1">
                  <a:txBody>
                    <a:bodyPr/>
                    <a:lstStyle/>
                    <a:p>
                      <a:endParaRPr lang="el-GR"/>
                    </a:p>
                  </a:txBody>
                  <a:tcPr/>
                </a:tc>
                <a:extLst>
                  <a:ext uri="{0D108BD9-81ED-4DB2-BD59-A6C34878D82A}">
                    <a16:rowId xmlns:a16="http://schemas.microsoft.com/office/drawing/2014/main" val="10006"/>
                  </a:ext>
                </a:extLst>
              </a:tr>
              <a:tr h="2377650">
                <a:tc gridSpan="2">
                  <a:txBody>
                    <a:bodyPr/>
                    <a:lstStyle/>
                    <a:p>
                      <a:pPr marL="0" marR="0" lvl="0" indent="0" algn="l" rtl="0">
                        <a:lnSpc>
                          <a:spcPct val="100000"/>
                        </a:lnSpc>
                        <a:spcBef>
                          <a:spcPts val="0"/>
                        </a:spcBef>
                        <a:spcAft>
                          <a:spcPts val="0"/>
                        </a:spcAft>
                        <a:buClr>
                          <a:srgbClr val="FFC000"/>
                        </a:buClr>
                        <a:buSzPts val="2400"/>
                        <a:buFont typeface="Arial"/>
                        <a:buNone/>
                      </a:pPr>
                      <a:r>
                        <a:rPr lang="en-US" sz="2400" b="1">
                          <a:solidFill>
                            <a:srgbClr val="FFC000"/>
                          </a:solidFill>
                          <a:latin typeface="Arial"/>
                          <a:ea typeface="Arial"/>
                          <a:cs typeface="Arial"/>
                          <a:sym typeface="Arial"/>
                        </a:rPr>
                        <a:t>Photos</a:t>
                      </a:r>
                      <a:endParaRPr/>
                    </a:p>
                    <a:p>
                      <a:pPr marL="0" marR="0" lvl="0" indent="0" algn="l" rtl="0">
                        <a:lnSpc>
                          <a:spcPct val="100000"/>
                        </a:lnSpc>
                        <a:spcBef>
                          <a:spcPts val="0"/>
                        </a:spcBef>
                        <a:spcAft>
                          <a:spcPts val="0"/>
                        </a:spcAft>
                        <a:buClr>
                          <a:srgbClr val="D9D9D9"/>
                        </a:buClr>
                        <a:buSzPts val="2000"/>
                        <a:buFont typeface="Arial"/>
                        <a:buNone/>
                      </a:pPr>
                      <a:r>
                        <a:rPr lang="en-US" sz="2000" b="0" i="0" u="none" strike="noStrike" cap="none">
                          <a:solidFill>
                            <a:srgbClr val="D9D9D9"/>
                          </a:solidFill>
                          <a:latin typeface="Arial"/>
                          <a:ea typeface="Arial"/>
                          <a:cs typeface="Arial"/>
                          <a:sym typeface="Arial"/>
                        </a:rPr>
                        <a:t>You can add photos by dragging and dropping from your desktop, copy and paste, or by going to INSERT &gt; PICTURES. Resize images proportionally by holding down the SHIFT key and dragging one of the white corner handles (dots). For a professional-looking poster, do not distort your images by stretching them disproportionally.</a:t>
                      </a:r>
                      <a:endParaRPr/>
                    </a:p>
                  </a:txBody>
                  <a:tcPr marL="182875" marR="91450" marT="137150" marB="45725">
                    <a:solidFill>
                      <a:srgbClr val="010101"/>
                    </a:solidFill>
                  </a:tcPr>
                </a:tc>
                <a:tc hMerge="1">
                  <a:txBody>
                    <a:bodyPr/>
                    <a:lstStyle/>
                    <a:p>
                      <a:endParaRPr lang="el-GR"/>
                    </a:p>
                  </a:txBody>
                  <a:tcPr/>
                </a:tc>
                <a:extLst>
                  <a:ext uri="{0D108BD9-81ED-4DB2-BD59-A6C34878D82A}">
                    <a16:rowId xmlns:a16="http://schemas.microsoft.com/office/drawing/2014/main" val="10007"/>
                  </a:ext>
                </a:extLst>
              </a:tr>
              <a:tr h="2293175">
                <a:tc gridSpan="2">
                  <a:txBody>
                    <a:bodyPr/>
                    <a:lstStyle/>
                    <a:p>
                      <a:pPr marL="0" marR="0" lvl="0" indent="0" algn="l" rtl="0">
                        <a:spcBef>
                          <a:spcPts val="0"/>
                        </a:spcBef>
                        <a:spcAft>
                          <a:spcPts val="0"/>
                        </a:spcAft>
                        <a:buNone/>
                      </a:pPr>
                      <a:endParaRPr sz="2000">
                        <a:solidFill>
                          <a:schemeClr val="lt1"/>
                        </a:solidFill>
                        <a:latin typeface="Arial"/>
                        <a:ea typeface="Arial"/>
                        <a:cs typeface="Arial"/>
                        <a:sym typeface="Arial"/>
                      </a:endParaRPr>
                    </a:p>
                  </a:txBody>
                  <a:tcPr marL="182875" marR="91450" marT="137150" marB="45725"/>
                </a:tc>
                <a:tc hMerge="1">
                  <a:txBody>
                    <a:bodyPr/>
                    <a:lstStyle/>
                    <a:p>
                      <a:endParaRPr lang="el-GR"/>
                    </a:p>
                  </a:txBody>
                  <a:tcPr/>
                </a:tc>
                <a:extLst>
                  <a:ext uri="{0D108BD9-81ED-4DB2-BD59-A6C34878D82A}">
                    <a16:rowId xmlns:a16="http://schemas.microsoft.com/office/drawing/2014/main" val="10008"/>
                  </a:ext>
                </a:extLst>
              </a:tr>
              <a:tr h="1280275">
                <a:tc gridSpan="2">
                  <a:txBody>
                    <a:bodyPr/>
                    <a:lstStyle/>
                    <a:p>
                      <a:pPr marL="0" marR="0" lvl="0" indent="0" algn="l" rtl="0">
                        <a:lnSpc>
                          <a:spcPct val="100000"/>
                        </a:lnSpc>
                        <a:spcBef>
                          <a:spcPts val="0"/>
                        </a:spcBef>
                        <a:spcAft>
                          <a:spcPts val="0"/>
                        </a:spcAft>
                        <a:buClr>
                          <a:srgbClr val="FFC000"/>
                        </a:buClr>
                        <a:buSzPts val="2400"/>
                        <a:buFont typeface="Arial"/>
                        <a:buNone/>
                      </a:pPr>
                      <a:r>
                        <a:rPr lang="en-US" sz="2400" b="1">
                          <a:solidFill>
                            <a:srgbClr val="FFC000"/>
                          </a:solidFill>
                          <a:latin typeface="Arial"/>
                          <a:ea typeface="Arial"/>
                          <a:cs typeface="Arial"/>
                          <a:sym typeface="Arial"/>
                        </a:rPr>
                        <a:t>Quality check your graphics</a:t>
                      </a:r>
                      <a:endParaRPr/>
                    </a:p>
                    <a:p>
                      <a:pPr marL="0" marR="0" lvl="0" indent="0" algn="l" rtl="0">
                        <a:lnSpc>
                          <a:spcPct val="100000"/>
                        </a:lnSpc>
                        <a:spcBef>
                          <a:spcPts val="0"/>
                        </a:spcBef>
                        <a:spcAft>
                          <a:spcPts val="0"/>
                        </a:spcAft>
                        <a:buClr>
                          <a:srgbClr val="D9D9D9"/>
                        </a:buClr>
                        <a:buSzPts val="2000"/>
                        <a:buFont typeface="Arial"/>
                        <a:buNone/>
                      </a:pPr>
                      <a:r>
                        <a:rPr lang="en-US" sz="2000">
                          <a:solidFill>
                            <a:srgbClr val="D9D9D9"/>
                          </a:solidFill>
                          <a:latin typeface="Arial"/>
                          <a:ea typeface="Arial"/>
                          <a:cs typeface="Arial"/>
                          <a:sym typeface="Arial"/>
                        </a:rPr>
                        <a:t>Zoom in and look at your images at 100%-200% magnification. If they look clear, they will print well. </a:t>
                      </a:r>
                      <a:endParaRPr/>
                    </a:p>
                  </a:txBody>
                  <a:tcPr marL="182875" marR="91450" marT="137150" marB="45725">
                    <a:solidFill>
                      <a:srgbClr val="010101"/>
                    </a:solidFill>
                  </a:tcPr>
                </a:tc>
                <a:tc hMerge="1">
                  <a:txBody>
                    <a:bodyPr/>
                    <a:lstStyle/>
                    <a:p>
                      <a:endParaRPr lang="el-GR"/>
                    </a:p>
                  </a:txBody>
                  <a:tcPr/>
                </a:tc>
                <a:extLst>
                  <a:ext uri="{0D108BD9-81ED-4DB2-BD59-A6C34878D82A}">
                    <a16:rowId xmlns:a16="http://schemas.microsoft.com/office/drawing/2014/main" val="10009"/>
                  </a:ext>
                </a:extLst>
              </a:tr>
              <a:tr h="3187275">
                <a:tc gridSpan="2">
                  <a:txBody>
                    <a:bodyPr/>
                    <a:lstStyle/>
                    <a:p>
                      <a:pPr marL="0" marR="0" lvl="0" indent="0" algn="l" rtl="0">
                        <a:lnSpc>
                          <a:spcPct val="100000"/>
                        </a:lnSpc>
                        <a:spcBef>
                          <a:spcPts val="0"/>
                        </a:spcBef>
                        <a:spcAft>
                          <a:spcPts val="0"/>
                        </a:spcAft>
                        <a:buClr>
                          <a:schemeClr val="dk1"/>
                        </a:buClr>
                        <a:buSzPts val="2000"/>
                        <a:buFont typeface="Calibri"/>
                        <a:buNone/>
                      </a:pPr>
                      <a:endParaRPr sz="2000">
                        <a:solidFill>
                          <a:schemeClr val="lt1"/>
                        </a:solidFill>
                        <a:latin typeface="Arial"/>
                        <a:ea typeface="Arial"/>
                        <a:cs typeface="Arial"/>
                        <a:sym typeface="Arial"/>
                      </a:endParaRPr>
                    </a:p>
                  </a:txBody>
                  <a:tcPr marL="182875" marR="91450" marT="137150" marB="45725"/>
                </a:tc>
                <a:tc hMerge="1">
                  <a:txBody>
                    <a:bodyPr/>
                    <a:lstStyle/>
                    <a:p>
                      <a:endParaRPr lang="el-GR"/>
                    </a:p>
                  </a:txBody>
                  <a:tcPr/>
                </a:tc>
                <a:extLst>
                  <a:ext uri="{0D108BD9-81ED-4DB2-BD59-A6C34878D82A}">
                    <a16:rowId xmlns:a16="http://schemas.microsoft.com/office/drawing/2014/main" val="10010"/>
                  </a:ext>
                </a:extLst>
              </a:tr>
            </a:tbl>
          </a:graphicData>
        </a:graphic>
      </p:graphicFrame>
      <p:graphicFrame>
        <p:nvGraphicFramePr>
          <p:cNvPr id="174" name="Google Shape;174;p19"/>
          <p:cNvGraphicFramePr/>
          <p:nvPr/>
        </p:nvGraphicFramePr>
        <p:xfrm>
          <a:off x="44695229" y="-84749"/>
          <a:ext cx="3000000" cy="3000000"/>
        </p:xfrm>
        <a:graphic>
          <a:graphicData uri="http://schemas.openxmlformats.org/drawingml/2006/table">
            <a:tbl>
              <a:tblPr firstRow="1" bandRow="1">
                <a:noFill/>
                <a:tableStyleId>{75EA6E77-6067-4B1A-962E-09F6DE45F57D}</a:tableStyleId>
              </a:tblPr>
              <a:tblGrid>
                <a:gridCol w="3343825">
                  <a:extLst>
                    <a:ext uri="{9D8B030D-6E8A-4147-A177-3AD203B41FA5}">
                      <a16:colId xmlns:a16="http://schemas.microsoft.com/office/drawing/2014/main" val="20000"/>
                    </a:ext>
                  </a:extLst>
                </a:gridCol>
                <a:gridCol w="1381550">
                  <a:extLst>
                    <a:ext uri="{9D8B030D-6E8A-4147-A177-3AD203B41FA5}">
                      <a16:colId xmlns:a16="http://schemas.microsoft.com/office/drawing/2014/main" val="20001"/>
                    </a:ext>
                  </a:extLst>
                </a:gridCol>
                <a:gridCol w="4704800">
                  <a:extLst>
                    <a:ext uri="{9D8B030D-6E8A-4147-A177-3AD203B41FA5}">
                      <a16:colId xmlns:a16="http://schemas.microsoft.com/office/drawing/2014/main" val="20002"/>
                    </a:ext>
                  </a:extLst>
                </a:gridCol>
              </a:tblGrid>
              <a:tr h="1756425">
                <a:tc gridSpan="3">
                  <a:txBody>
                    <a:bodyPr/>
                    <a:lstStyle/>
                    <a:p>
                      <a:pPr marL="0" marR="0" lvl="0" indent="0" algn="ctr" rtl="0">
                        <a:lnSpc>
                          <a:spcPct val="100000"/>
                        </a:lnSpc>
                        <a:spcBef>
                          <a:spcPts val="0"/>
                        </a:spcBef>
                        <a:spcAft>
                          <a:spcPts val="0"/>
                        </a:spcAft>
                        <a:buClr>
                          <a:srgbClr val="1F3A4E"/>
                        </a:buClr>
                        <a:buSzPts val="4000"/>
                        <a:buFont typeface="Arial Black"/>
                        <a:buNone/>
                      </a:pPr>
                      <a:r>
                        <a:rPr lang="en-US" sz="4000" b="0">
                          <a:solidFill>
                            <a:srgbClr val="1F3A4E"/>
                          </a:solidFill>
                          <a:latin typeface="Arial Black"/>
                          <a:ea typeface="Arial Black"/>
                          <a:cs typeface="Arial Black"/>
                          <a:sym typeface="Arial Black"/>
                        </a:rPr>
                        <a:t>QUICK START GUIDE</a:t>
                      </a:r>
                      <a:br>
                        <a:rPr lang="en-US" sz="4000" b="0">
                          <a:solidFill>
                            <a:srgbClr val="1F3A4E"/>
                          </a:solidFill>
                          <a:latin typeface="Arial Black"/>
                          <a:ea typeface="Arial Black"/>
                          <a:cs typeface="Arial Black"/>
                          <a:sym typeface="Arial Black"/>
                        </a:rPr>
                      </a:br>
                      <a:r>
                        <a:rPr lang="en-US" sz="3200" b="1">
                          <a:solidFill>
                            <a:srgbClr val="FF0000"/>
                          </a:solidFill>
                          <a:latin typeface="Trebuchet MS"/>
                          <a:ea typeface="Trebuchet MS"/>
                          <a:cs typeface="Trebuchet MS"/>
                          <a:sym typeface="Trebuchet MS"/>
                        </a:rPr>
                        <a:t>(THIS SIDEBAR WILL NOT PRINT)</a:t>
                      </a:r>
                      <a:endParaRPr sz="4000" b="1">
                        <a:solidFill>
                          <a:schemeClr val="lt1"/>
                        </a:solidFill>
                        <a:latin typeface="Trebuchet MS"/>
                        <a:ea typeface="Trebuchet MS"/>
                        <a:cs typeface="Trebuchet MS"/>
                        <a:sym typeface="Trebuchet MS"/>
                      </a:endParaRPr>
                    </a:p>
                  </a:txBody>
                  <a:tcPr marL="182875" marR="91450" marT="137150" marB="45725">
                    <a:solidFill>
                      <a:srgbClr val="FFC000"/>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5563100">
                <a:tc gridSpan="3">
                  <a:txBody>
                    <a:bodyPr/>
                    <a:lstStyle/>
                    <a:p>
                      <a:pPr marL="0" marR="0" lvl="0" indent="0" algn="l" rtl="0">
                        <a:spcBef>
                          <a:spcPts val="0"/>
                        </a:spcBef>
                        <a:spcAft>
                          <a:spcPts val="0"/>
                        </a:spcAft>
                        <a:buNone/>
                      </a:pPr>
                      <a:r>
                        <a:rPr lang="en-US" sz="2800" b="1">
                          <a:solidFill>
                            <a:srgbClr val="FFC000"/>
                          </a:solidFill>
                          <a:latin typeface="Arial"/>
                          <a:ea typeface="Arial"/>
                          <a:cs typeface="Arial"/>
                          <a:sym typeface="Arial"/>
                        </a:rPr>
                        <a:t>How to change the template colors</a:t>
                      </a:r>
                      <a:endParaRPr/>
                    </a:p>
                    <a:p>
                      <a:pPr marL="0" marR="0" lvl="0" indent="0" algn="l" rtl="0">
                        <a:spcBef>
                          <a:spcPts val="0"/>
                        </a:spcBef>
                        <a:spcAft>
                          <a:spcPts val="0"/>
                        </a:spcAft>
                        <a:buNone/>
                      </a:pPr>
                      <a:r>
                        <a:rPr lang="en-US" sz="2400" b="0">
                          <a:solidFill>
                            <a:srgbClr val="D9D9D9"/>
                          </a:solidFill>
                          <a:latin typeface="Arial"/>
                          <a:ea typeface="Arial"/>
                          <a:cs typeface="Arial"/>
                          <a:sym typeface="Arial"/>
                        </a:rPr>
                        <a:t>You can change the overall template color theme by clicking on the COLORS dropdown menu under the DESIGN tab. You can see a tutorial here: </a:t>
                      </a:r>
                      <a:r>
                        <a:rPr lang="en-US" sz="2400" u="sng">
                          <a:solidFill>
                            <a:srgbClr val="FFC000"/>
                          </a:solidFill>
                          <a:hlinkClick r:id="rId3">
                            <a:extLst>
                              <a:ext uri="{A12FA001-AC4F-418D-AE19-62706E023703}">
                                <ahyp:hlinkClr xmlns:ahyp="http://schemas.microsoft.com/office/drawing/2018/hyperlinkcolor" val="tx"/>
                              </a:ext>
                            </a:extLst>
                          </a:hlinkClick>
                        </a:rPr>
                        <a:t>https://www.posterpresentations.com/how-to-change-the-research-poster-template-colors.html</a:t>
                      </a:r>
                      <a:endParaRPr sz="2400">
                        <a:solidFill>
                          <a:srgbClr val="FFC000"/>
                        </a:solidFill>
                      </a:endParaRPr>
                    </a:p>
                    <a:p>
                      <a:pPr marL="0" marR="0" lvl="0" indent="0" algn="l" rtl="0">
                        <a:spcBef>
                          <a:spcPts val="0"/>
                        </a:spcBef>
                        <a:spcAft>
                          <a:spcPts val="0"/>
                        </a:spcAft>
                        <a:buNone/>
                      </a:pPr>
                      <a:endParaRPr sz="2400" b="0">
                        <a:solidFill>
                          <a:srgbClr val="D9D9D9"/>
                        </a:solidFill>
                        <a:latin typeface="Arial"/>
                        <a:ea typeface="Arial"/>
                        <a:cs typeface="Arial"/>
                        <a:sym typeface="Arial"/>
                      </a:endParaRPr>
                    </a:p>
                    <a:p>
                      <a:pPr marL="0" marR="0" lvl="0" indent="0" algn="l" rtl="0">
                        <a:spcBef>
                          <a:spcPts val="0"/>
                        </a:spcBef>
                        <a:spcAft>
                          <a:spcPts val="0"/>
                        </a:spcAft>
                        <a:buNone/>
                      </a:pPr>
                      <a:r>
                        <a:rPr lang="en-US" sz="2400" b="0">
                          <a:solidFill>
                            <a:srgbClr val="D9D9D9"/>
                          </a:solidFill>
                          <a:latin typeface="Arial"/>
                          <a:ea typeface="Arial"/>
                          <a:cs typeface="Arial"/>
                          <a:sym typeface="Arial"/>
                        </a:rPr>
                        <a:t>You can also manually change the color of individual elements by going to VIEW &gt; SLIDE MASTER. On the left side of your screen select the background master where you can change the template background, column sizes, etc. </a:t>
                      </a:r>
                      <a:endParaRPr/>
                    </a:p>
                    <a:p>
                      <a:pPr marL="0" marR="0" lvl="0" indent="0" algn="l" rtl="0">
                        <a:spcBef>
                          <a:spcPts val="0"/>
                        </a:spcBef>
                        <a:spcAft>
                          <a:spcPts val="0"/>
                        </a:spcAft>
                        <a:buNone/>
                      </a:pPr>
                      <a:endParaRPr sz="2400" b="0">
                        <a:solidFill>
                          <a:srgbClr val="D9D9D9"/>
                        </a:solidFill>
                        <a:latin typeface="Arial"/>
                        <a:ea typeface="Arial"/>
                        <a:cs typeface="Arial"/>
                        <a:sym typeface="Arial"/>
                      </a:endParaRPr>
                    </a:p>
                    <a:p>
                      <a:pPr marL="0" marR="0" lvl="0" indent="0" algn="l" rtl="0">
                        <a:spcBef>
                          <a:spcPts val="0"/>
                        </a:spcBef>
                        <a:spcAft>
                          <a:spcPts val="0"/>
                        </a:spcAft>
                        <a:buNone/>
                      </a:pPr>
                      <a:r>
                        <a:rPr lang="en-US" sz="2400" b="0">
                          <a:solidFill>
                            <a:srgbClr val="D9D9D9"/>
                          </a:solidFill>
                          <a:latin typeface="Arial"/>
                          <a:ea typeface="Arial"/>
                          <a:cs typeface="Arial"/>
                          <a:sym typeface="Arial"/>
                        </a:rPr>
                        <a:t>After you finish working on the SLIDE MASTER, it is important that you go to VIEW &gt; NORMAL to continue working on your poster. </a:t>
                      </a:r>
                      <a:endParaRPr/>
                    </a:p>
                  </a:txBody>
                  <a:tcPr marL="182875" marR="91450" marT="137150" marB="45725">
                    <a:solidFill>
                      <a:schemeClr val="dk1"/>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1"/>
                  </a:ext>
                </a:extLst>
              </a:tr>
              <a:tr h="3667725">
                <a:tc gridSpan="3">
                  <a:txBody>
                    <a:bodyPr/>
                    <a:lstStyle/>
                    <a:p>
                      <a:pPr marL="0" marR="0" lvl="0" indent="0" algn="l" rtl="0">
                        <a:spcBef>
                          <a:spcPts val="0"/>
                        </a:spcBef>
                        <a:spcAft>
                          <a:spcPts val="0"/>
                        </a:spcAft>
                        <a:buNone/>
                      </a:pPr>
                      <a:r>
                        <a:rPr lang="en-US" sz="2800" b="1">
                          <a:solidFill>
                            <a:srgbClr val="FFC000"/>
                          </a:solidFill>
                          <a:latin typeface="Arial"/>
                          <a:ea typeface="Arial"/>
                          <a:cs typeface="Arial"/>
                          <a:sym typeface="Arial"/>
                        </a:rPr>
                        <a:t>How to change the column layout configuration</a:t>
                      </a:r>
                      <a:endParaRPr/>
                    </a:p>
                    <a:p>
                      <a:pPr marL="0" marR="0" lvl="0" indent="0" algn="l" rtl="0">
                        <a:spcBef>
                          <a:spcPts val="0"/>
                        </a:spcBef>
                        <a:spcAft>
                          <a:spcPts val="0"/>
                        </a:spcAft>
                        <a:buNone/>
                      </a:pPr>
                      <a:r>
                        <a:rPr lang="en-US" sz="2400">
                          <a:solidFill>
                            <a:srgbClr val="D9D9D9"/>
                          </a:solidFill>
                          <a:latin typeface="Arial"/>
                          <a:ea typeface="Arial"/>
                          <a:cs typeface="Arial"/>
                          <a:sym typeface="Arial"/>
                        </a:rPr>
                        <a:t>You can manually change the configuration on the columns by going to VIEW &gt; SLIDE MASTER. You can delete columns, resize them or modify them as needed for your layout. </a:t>
                      </a:r>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You can see a tutorial here: </a:t>
                      </a:r>
                      <a:r>
                        <a:rPr lang="en-US" sz="2400" u="sng">
                          <a:solidFill>
                            <a:srgbClr val="FFC000"/>
                          </a:solidFill>
                          <a:latin typeface="Arial"/>
                          <a:ea typeface="Arial"/>
                          <a:cs typeface="Arial"/>
                          <a:sym typeface="Arial"/>
                        </a:rPr>
                        <a:t>https://www.posterpresentations.com/how-to-change-the-column-configuration.html</a:t>
                      </a:r>
                      <a:endParaRPr sz="8600" u="sng">
                        <a:solidFill>
                          <a:srgbClr val="FFC000"/>
                        </a:solidFill>
                      </a:endParaRPr>
                    </a:p>
                  </a:txBody>
                  <a:tcPr marL="182875" marR="91450" marT="137150" marB="45725">
                    <a:solidFill>
                      <a:schemeClr val="dk1"/>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2"/>
                  </a:ext>
                </a:extLst>
              </a:tr>
              <a:tr h="5177075">
                <a:tc gridSpan="2">
                  <a:txBody>
                    <a:bodyPr/>
                    <a:lstStyle/>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txBody>
                  <a:tcPr marL="182875" marR="91450" marT="137150" marB="45725"/>
                </a:tc>
                <a:tc hMerge="1">
                  <a:txBody>
                    <a:bodyPr/>
                    <a:lstStyle/>
                    <a:p>
                      <a:endParaRPr lang="el-GR"/>
                    </a:p>
                  </a:txBody>
                  <a:tcPr/>
                </a:tc>
                <a:tc rowSpan="2">
                  <a:txBody>
                    <a:bodyPr/>
                    <a:lstStyle/>
                    <a:p>
                      <a:pPr marL="0" marR="0" lvl="0" indent="0" algn="l" rtl="0">
                        <a:lnSpc>
                          <a:spcPct val="100000"/>
                        </a:lnSpc>
                        <a:spcBef>
                          <a:spcPts val="0"/>
                        </a:spcBef>
                        <a:spcAft>
                          <a:spcPts val="0"/>
                        </a:spcAft>
                        <a:buClr>
                          <a:srgbClr val="FFC000"/>
                        </a:buClr>
                        <a:buSzPts val="2800"/>
                        <a:buFont typeface="Arial"/>
                        <a:buNone/>
                      </a:pPr>
                      <a:r>
                        <a:rPr lang="en-US" sz="2800" b="1">
                          <a:solidFill>
                            <a:srgbClr val="FFC000"/>
                          </a:solidFill>
                          <a:latin typeface="Arial"/>
                          <a:ea typeface="Arial"/>
                          <a:cs typeface="Arial"/>
                          <a:sym typeface="Arial"/>
                        </a:rPr>
                        <a:t>How to hide the QUICK START GUIDE bars from the sides of the template</a:t>
                      </a:r>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The Quick Start Guides </a:t>
                      </a:r>
                      <a:r>
                        <a:rPr lang="en-US" sz="2400" u="sng">
                          <a:solidFill>
                            <a:srgbClr val="D9D9D9"/>
                          </a:solidFill>
                          <a:latin typeface="Arial"/>
                          <a:ea typeface="Arial"/>
                          <a:cs typeface="Arial"/>
                          <a:sym typeface="Arial"/>
                        </a:rPr>
                        <a:t>are outside the template’s printable area</a:t>
                      </a:r>
                      <a:r>
                        <a:rPr lang="en-US" sz="2400">
                          <a:solidFill>
                            <a:srgbClr val="D9D9D9"/>
                          </a:solidFill>
                          <a:latin typeface="Arial"/>
                          <a:ea typeface="Arial"/>
                          <a:cs typeface="Arial"/>
                          <a:sym typeface="Arial"/>
                        </a:rPr>
                        <a:t> and they will not be on the printed poster. </a:t>
                      </a:r>
                      <a:endParaRPr/>
                    </a:p>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If you create a PDF file from your template, the guides will not be included.</a:t>
                      </a:r>
                      <a:endParaRPr/>
                    </a:p>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To hide the guides click on the </a:t>
                      </a:r>
                      <a:r>
                        <a:rPr lang="en-US" sz="2400" b="1">
                          <a:solidFill>
                            <a:srgbClr val="D9D9D9"/>
                          </a:solidFill>
                          <a:latin typeface="Arial"/>
                          <a:ea typeface="Arial"/>
                          <a:cs typeface="Arial"/>
                          <a:sym typeface="Arial"/>
                        </a:rPr>
                        <a:t>Home</a:t>
                      </a:r>
                      <a:r>
                        <a:rPr lang="en-US" sz="2400">
                          <a:solidFill>
                            <a:srgbClr val="D9D9D9"/>
                          </a:solidFill>
                          <a:latin typeface="Arial"/>
                          <a:ea typeface="Arial"/>
                          <a:cs typeface="Arial"/>
                          <a:sym typeface="Arial"/>
                        </a:rPr>
                        <a:t> tab (top of the screen) and then click on the </a:t>
                      </a:r>
                      <a:r>
                        <a:rPr lang="en-US" sz="2400" b="1">
                          <a:solidFill>
                            <a:srgbClr val="D9D9D9"/>
                          </a:solidFill>
                          <a:latin typeface="Arial"/>
                          <a:ea typeface="Arial"/>
                          <a:cs typeface="Arial"/>
                          <a:sym typeface="Arial"/>
                        </a:rPr>
                        <a:t>Layout</a:t>
                      </a:r>
                      <a:r>
                        <a:rPr lang="en-US" sz="2400">
                          <a:solidFill>
                            <a:srgbClr val="D9D9D9"/>
                          </a:solidFill>
                          <a:latin typeface="Arial"/>
                          <a:ea typeface="Arial"/>
                          <a:cs typeface="Arial"/>
                          <a:sym typeface="Arial"/>
                        </a:rPr>
                        <a:t> button below to see the available layouts. Choose the </a:t>
                      </a:r>
                      <a:r>
                        <a:rPr lang="en-US" sz="2400" b="1">
                          <a:solidFill>
                            <a:srgbClr val="D9D9D9"/>
                          </a:solidFill>
                          <a:latin typeface="Arial"/>
                          <a:ea typeface="Arial"/>
                          <a:cs typeface="Arial"/>
                          <a:sym typeface="Arial"/>
                        </a:rPr>
                        <a:t>Without Guides </a:t>
                      </a:r>
                      <a:r>
                        <a:rPr lang="en-US" sz="2400" b="0">
                          <a:solidFill>
                            <a:srgbClr val="D9D9D9"/>
                          </a:solidFill>
                          <a:latin typeface="Arial"/>
                          <a:ea typeface="Arial"/>
                          <a:cs typeface="Arial"/>
                          <a:sym typeface="Arial"/>
                        </a:rPr>
                        <a:t>layout</a:t>
                      </a:r>
                      <a:r>
                        <a:rPr lang="en-US" sz="2400">
                          <a:solidFill>
                            <a:srgbClr val="D9D9D9"/>
                          </a:solidFill>
                          <a:latin typeface="Arial"/>
                          <a:ea typeface="Arial"/>
                          <a:cs typeface="Arial"/>
                          <a:sym typeface="Arial"/>
                        </a:rPr>
                        <a:t>.</a:t>
                      </a:r>
                      <a:endParaRPr sz="2400">
                        <a:solidFill>
                          <a:srgbClr val="D9D9D9"/>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txBody>
                  <a:tcPr marL="182875" marR="91450" marT="137150" marB="45725">
                    <a:solidFill>
                      <a:srgbClr val="010101"/>
                    </a:solidFill>
                  </a:tcPr>
                </a:tc>
                <a:extLst>
                  <a:ext uri="{0D108BD9-81ED-4DB2-BD59-A6C34878D82A}">
                    <a16:rowId xmlns:a16="http://schemas.microsoft.com/office/drawing/2014/main" val="10003"/>
                  </a:ext>
                </a:extLst>
              </a:tr>
              <a:tr h="2888325">
                <a:tc gridSpan="2">
                  <a:txBody>
                    <a:bodyPr/>
                    <a:lstStyle/>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txBody>
                  <a:tcPr marL="182875" marR="91450" marT="137150" marB="45725">
                    <a:solidFill>
                      <a:srgbClr val="010101"/>
                    </a:solidFill>
                  </a:tcPr>
                </a:tc>
                <a:tc hMerge="1">
                  <a:txBody>
                    <a:bodyPr/>
                    <a:lstStyle/>
                    <a:p>
                      <a:endParaRPr lang="el-GR"/>
                    </a:p>
                  </a:txBody>
                  <a:tcPr/>
                </a:tc>
                <a:tc vMerge="1">
                  <a:txBody>
                    <a:bodyPr/>
                    <a:lstStyle/>
                    <a:p>
                      <a:endParaRPr lang="el-GR"/>
                    </a:p>
                  </a:txBody>
                  <a:tcPr/>
                </a:tc>
                <a:extLst>
                  <a:ext uri="{0D108BD9-81ED-4DB2-BD59-A6C34878D82A}">
                    <a16:rowId xmlns:a16="http://schemas.microsoft.com/office/drawing/2014/main" val="10004"/>
                  </a:ext>
                </a:extLst>
              </a:tr>
              <a:tr h="3781425">
                <a:tc gridSpan="2">
                  <a:txBody>
                    <a:bodyPr/>
                    <a:lstStyle/>
                    <a:p>
                      <a:pPr marL="0" marR="0" lvl="0" indent="0" algn="l" rtl="0">
                        <a:spcBef>
                          <a:spcPts val="0"/>
                        </a:spcBef>
                        <a:spcAft>
                          <a:spcPts val="0"/>
                        </a:spcAft>
                        <a:buNone/>
                      </a:pPr>
                      <a:r>
                        <a:rPr lang="en-US" sz="2800" b="1">
                          <a:solidFill>
                            <a:srgbClr val="FFC000"/>
                          </a:solidFill>
                          <a:latin typeface="Arial"/>
                          <a:ea typeface="Arial"/>
                          <a:cs typeface="Arial"/>
                          <a:sym typeface="Arial"/>
                        </a:rPr>
                        <a:t>How to preview your poster prior to printing</a:t>
                      </a:r>
                      <a:endParaRPr sz="2800" b="1">
                        <a:solidFill>
                          <a:srgbClr val="FFC000"/>
                        </a:solidFill>
                        <a:latin typeface="Arial"/>
                        <a:ea typeface="Arial"/>
                        <a:cs typeface="Arial"/>
                        <a:sym typeface="Arial"/>
                      </a:endParaRPr>
                    </a:p>
                    <a:p>
                      <a:pPr marL="0" marR="0" lvl="0" indent="0" algn="l" rtl="0">
                        <a:spcBef>
                          <a:spcPts val="0"/>
                        </a:spcBef>
                        <a:spcAft>
                          <a:spcPts val="0"/>
                        </a:spcAft>
                        <a:buNone/>
                      </a:pPr>
                      <a:r>
                        <a:rPr lang="en-US" sz="2400">
                          <a:solidFill>
                            <a:srgbClr val="D9D9D9"/>
                          </a:solidFill>
                          <a:latin typeface="Arial"/>
                          <a:ea typeface="Arial"/>
                          <a:cs typeface="Arial"/>
                          <a:sym typeface="Arial"/>
                        </a:rPr>
                        <a:t>You can preview your poster at any time by pressing the </a:t>
                      </a:r>
                      <a:r>
                        <a:rPr lang="en-US" sz="2400">
                          <a:solidFill>
                            <a:srgbClr val="FFC000"/>
                          </a:solidFill>
                          <a:latin typeface="Arial"/>
                          <a:ea typeface="Arial"/>
                          <a:cs typeface="Arial"/>
                          <a:sym typeface="Arial"/>
                        </a:rPr>
                        <a:t>F5 key</a:t>
                      </a:r>
                      <a:r>
                        <a:rPr lang="en-US" sz="2400">
                          <a:solidFill>
                            <a:srgbClr val="D9D9D9"/>
                          </a:solidFill>
                          <a:latin typeface="Arial"/>
                          <a:ea typeface="Arial"/>
                          <a:cs typeface="Arial"/>
                          <a:sym typeface="Arial"/>
                        </a:rPr>
                        <a:t> on your keyboard. You will see on the screen what's on your poster and how it should look when printed. Press the </a:t>
                      </a:r>
                      <a:r>
                        <a:rPr lang="en-US" sz="2400">
                          <a:solidFill>
                            <a:srgbClr val="FFC000"/>
                          </a:solidFill>
                          <a:latin typeface="Arial"/>
                          <a:ea typeface="Arial"/>
                          <a:cs typeface="Arial"/>
                          <a:sym typeface="Arial"/>
                        </a:rPr>
                        <a:t>ESC key </a:t>
                      </a:r>
                      <a:r>
                        <a:rPr lang="en-US" sz="2400">
                          <a:solidFill>
                            <a:srgbClr val="D9D9D9"/>
                          </a:solidFill>
                          <a:latin typeface="Arial"/>
                          <a:ea typeface="Arial"/>
                          <a:cs typeface="Arial"/>
                          <a:sym typeface="Arial"/>
                        </a:rPr>
                        <a:t>to exit Preview.</a:t>
                      </a:r>
                      <a:endParaRPr/>
                    </a:p>
                  </a:txBody>
                  <a:tcPr marL="182875" marR="91450" marT="137150" marB="45725">
                    <a:solidFill>
                      <a:srgbClr val="010101"/>
                    </a:solidFill>
                  </a:tcPr>
                </a:tc>
                <a:tc hMerge="1">
                  <a:txBody>
                    <a:bodyPr/>
                    <a:lstStyle/>
                    <a:p>
                      <a:endParaRPr lang="el-GR"/>
                    </a:p>
                  </a:txBody>
                  <a:tcPr/>
                </a:tc>
                <a:tc>
                  <a:txBody>
                    <a:bodyPr/>
                    <a:lstStyle/>
                    <a:p>
                      <a:pPr marL="0" marR="0" lvl="0" indent="0" algn="ctr" rtl="0">
                        <a:spcBef>
                          <a:spcPts val="0"/>
                        </a:spcBef>
                        <a:spcAft>
                          <a:spcPts val="0"/>
                        </a:spcAft>
                        <a:buNone/>
                      </a:pPr>
                      <a:r>
                        <a:rPr lang="en-US" sz="11500" b="1">
                          <a:solidFill>
                            <a:srgbClr val="D9D9D9"/>
                          </a:solidFill>
                          <a:latin typeface="Arial"/>
                          <a:ea typeface="Arial"/>
                          <a:cs typeface="Arial"/>
                          <a:sym typeface="Arial"/>
                        </a:rPr>
                        <a:t>F5</a:t>
                      </a:r>
                      <a:r>
                        <a:rPr lang="en-US" sz="2400">
                          <a:solidFill>
                            <a:srgbClr val="D9D9D9"/>
                          </a:solidFill>
                          <a:latin typeface="Arial"/>
                          <a:ea typeface="Arial"/>
                          <a:cs typeface="Arial"/>
                          <a:sym typeface="Arial"/>
                        </a:rPr>
                        <a:t> </a:t>
                      </a:r>
                      <a:endParaRPr sz="8600"/>
                    </a:p>
                  </a:txBody>
                  <a:tcPr marL="182875" marR="91450" marT="137150" marB="45725" anchor="ctr">
                    <a:solidFill>
                      <a:srgbClr val="0C0C0C"/>
                    </a:solidFill>
                  </a:tcPr>
                </a:tc>
                <a:extLst>
                  <a:ext uri="{0D108BD9-81ED-4DB2-BD59-A6C34878D82A}">
                    <a16:rowId xmlns:a16="http://schemas.microsoft.com/office/drawing/2014/main" val="10005"/>
                  </a:ext>
                </a:extLst>
              </a:tr>
              <a:tr h="5674000">
                <a:tc gridSpan="3">
                  <a:txBody>
                    <a:bodyPr/>
                    <a:lstStyle/>
                    <a:p>
                      <a:pPr marL="0" marR="0" lvl="0" indent="0" algn="l" rtl="0">
                        <a:lnSpc>
                          <a:spcPct val="100000"/>
                        </a:lnSpc>
                        <a:spcBef>
                          <a:spcPts val="0"/>
                        </a:spcBef>
                        <a:spcAft>
                          <a:spcPts val="0"/>
                        </a:spcAft>
                        <a:buClr>
                          <a:srgbClr val="FFC000"/>
                        </a:buClr>
                        <a:buSzPts val="2800"/>
                        <a:buFont typeface="Arial"/>
                        <a:buNone/>
                      </a:pPr>
                      <a:r>
                        <a:rPr lang="en-US" sz="2800" b="1">
                          <a:solidFill>
                            <a:srgbClr val="FFC000"/>
                          </a:solidFill>
                          <a:latin typeface="Arial"/>
                          <a:ea typeface="Arial"/>
                          <a:cs typeface="Arial"/>
                          <a:sym typeface="Arial"/>
                        </a:rPr>
                        <a:t>How to print your poster</a:t>
                      </a:r>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When you are ready to have your poster printed go online to </a:t>
                      </a:r>
                      <a:r>
                        <a:rPr lang="en-US" sz="2400">
                          <a:solidFill>
                            <a:srgbClr val="FFC000"/>
                          </a:solidFill>
                          <a:latin typeface="Arial"/>
                          <a:ea typeface="Arial"/>
                          <a:cs typeface="Arial"/>
                          <a:sym typeface="Arial"/>
                        </a:rPr>
                        <a:t>PosterPresentations.com</a:t>
                      </a:r>
                      <a:r>
                        <a:rPr lang="en-US" sz="2400">
                          <a:solidFill>
                            <a:srgbClr val="D9D9D9"/>
                          </a:solidFill>
                          <a:latin typeface="Arial"/>
                          <a:ea typeface="Arial"/>
                          <a:cs typeface="Arial"/>
                          <a:sym typeface="Arial"/>
                        </a:rPr>
                        <a:t> and click on the "</a:t>
                      </a:r>
                      <a:r>
                        <a:rPr lang="en-US" sz="2400">
                          <a:solidFill>
                            <a:srgbClr val="FFC000"/>
                          </a:solidFill>
                          <a:latin typeface="Arial"/>
                          <a:ea typeface="Arial"/>
                          <a:cs typeface="Arial"/>
                          <a:sym typeface="Arial"/>
                        </a:rPr>
                        <a:t>Order Your Poster</a:t>
                      </a:r>
                      <a:r>
                        <a:rPr lang="en-US" sz="2400">
                          <a:solidFill>
                            <a:srgbClr val="D9D9D9"/>
                          </a:solidFill>
                          <a:latin typeface="Arial"/>
                          <a:ea typeface="Arial"/>
                          <a:cs typeface="Arial"/>
                          <a:sym typeface="Arial"/>
                        </a:rPr>
                        <a:t>" button. You can have your poster printed on professional papers, fabric for easy traveling and a variety of other materials. </a:t>
                      </a:r>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If you submit a PowerPoint document, you will be receiving a PDF proof for your approval prior to printing. If your order is placed and paid for before noon (Pacific time) Monday-Friday, your order will ship out that same day. FedEx Next day, Second day, Third day, and Free Ground services are offered. </a:t>
                      </a:r>
                      <a:endParaRPr/>
                    </a:p>
                    <a:p>
                      <a:pPr marL="0" marR="0" lvl="0" indent="0" algn="l" rtl="0">
                        <a:lnSpc>
                          <a:spcPct val="100000"/>
                        </a:lnSpc>
                        <a:spcBef>
                          <a:spcPts val="0"/>
                        </a:spcBef>
                        <a:spcAft>
                          <a:spcPts val="0"/>
                        </a:spcAft>
                        <a:buClr>
                          <a:srgbClr val="D9D9D9"/>
                        </a:buClr>
                        <a:buSzPts val="2400"/>
                        <a:buFont typeface="Arial"/>
                        <a:buNone/>
                      </a:pPr>
                      <a:br>
                        <a:rPr lang="en-US" sz="2400">
                          <a:solidFill>
                            <a:srgbClr val="D9D9D9"/>
                          </a:solidFill>
                          <a:latin typeface="Arial"/>
                          <a:ea typeface="Arial"/>
                          <a:cs typeface="Arial"/>
                          <a:sym typeface="Arial"/>
                        </a:rPr>
                      </a:br>
                      <a:r>
                        <a:rPr lang="en-US" sz="2400">
                          <a:solidFill>
                            <a:srgbClr val="D9D9D9"/>
                          </a:solidFill>
                          <a:latin typeface="Arial"/>
                          <a:ea typeface="Arial"/>
                          <a:cs typeface="Arial"/>
                          <a:sym typeface="Arial"/>
                        </a:rPr>
                        <a:t>Go to </a:t>
                      </a:r>
                      <a:r>
                        <a:rPr lang="en-US" sz="2400">
                          <a:solidFill>
                            <a:srgbClr val="FFC000"/>
                          </a:solidFill>
                          <a:latin typeface="Arial"/>
                          <a:ea typeface="Arial"/>
                          <a:cs typeface="Arial"/>
                          <a:sym typeface="Arial"/>
                        </a:rPr>
                        <a:t>PosterPresentations.com</a:t>
                      </a:r>
                      <a:r>
                        <a:rPr lang="en-US" sz="2400">
                          <a:solidFill>
                            <a:srgbClr val="D9D9D9"/>
                          </a:solidFill>
                          <a:latin typeface="Arial"/>
                          <a:ea typeface="Arial"/>
                          <a:cs typeface="Arial"/>
                          <a:sym typeface="Arial"/>
                        </a:rPr>
                        <a:t> for more information.</a:t>
                      </a:r>
                      <a:endParaRPr/>
                    </a:p>
                  </a:txBody>
                  <a:tcPr marL="182875" marR="91450" marT="137150" marB="45725">
                    <a:solidFill>
                      <a:srgbClr val="010101"/>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6"/>
                  </a:ext>
                </a:extLst>
              </a:tr>
              <a:tr h="1354775">
                <a:tc gridSpan="3">
                  <a:txBody>
                    <a:bodyPr/>
                    <a:lstStyle/>
                    <a:p>
                      <a:pPr marL="0" marR="0" lvl="0" indent="0" algn="l" rtl="0">
                        <a:spcBef>
                          <a:spcPts val="0"/>
                        </a:spcBef>
                        <a:spcAft>
                          <a:spcPts val="0"/>
                        </a:spcAft>
                        <a:buNone/>
                      </a:pPr>
                      <a:endParaRPr sz="2400">
                        <a:solidFill>
                          <a:srgbClr val="1F3A4E"/>
                        </a:solidFill>
                      </a:endParaRPr>
                    </a:p>
                  </a:txBody>
                  <a:tcPr marL="182875" marR="91450" marT="137150" marB="45725"/>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7"/>
                  </a:ext>
                </a:extLst>
              </a:tr>
              <a:tr h="3212200">
                <a:tc>
                  <a:txBody>
                    <a:bodyPr/>
                    <a:lstStyle/>
                    <a:p>
                      <a:pPr marL="0" marR="0" lvl="0" indent="0" algn="l" rtl="0">
                        <a:lnSpc>
                          <a:spcPct val="130000"/>
                        </a:lnSpc>
                        <a:spcBef>
                          <a:spcPts val="0"/>
                        </a:spcBef>
                        <a:spcAft>
                          <a:spcPts val="0"/>
                        </a:spcAft>
                        <a:buNone/>
                      </a:pPr>
                      <a:r>
                        <a:rPr lang="en-US" sz="2000">
                          <a:solidFill>
                            <a:srgbClr val="D8D8D8"/>
                          </a:solidFill>
                          <a:latin typeface="Arial"/>
                          <a:ea typeface="Arial"/>
                          <a:cs typeface="Arial"/>
                          <a:sym typeface="Arial"/>
                        </a:rPr>
                        <a:t>© 2019 PosterPresentations.com</a:t>
                      </a:r>
                      <a:br>
                        <a:rPr lang="en-US" sz="2000">
                          <a:solidFill>
                            <a:srgbClr val="D8D8D8"/>
                          </a:solidFill>
                          <a:latin typeface="Arial"/>
                          <a:ea typeface="Arial"/>
                          <a:cs typeface="Arial"/>
                          <a:sym typeface="Arial"/>
                        </a:rPr>
                      </a:br>
                      <a:r>
                        <a:rPr lang="en-US" sz="2000">
                          <a:solidFill>
                            <a:srgbClr val="D8D8D8"/>
                          </a:solidFill>
                          <a:latin typeface="Arial"/>
                          <a:ea typeface="Arial"/>
                          <a:cs typeface="Arial"/>
                          <a:sym typeface="Arial"/>
                        </a:rPr>
                        <a:t>2117 Fourth Street , STE C        </a:t>
                      </a:r>
                      <a:endParaRPr/>
                    </a:p>
                    <a:p>
                      <a:pPr marL="0" marR="0" lvl="0" indent="0" algn="l" rtl="0">
                        <a:lnSpc>
                          <a:spcPct val="130000"/>
                        </a:lnSpc>
                        <a:spcBef>
                          <a:spcPts val="0"/>
                        </a:spcBef>
                        <a:spcAft>
                          <a:spcPts val="0"/>
                        </a:spcAft>
                        <a:buNone/>
                      </a:pPr>
                      <a:r>
                        <a:rPr lang="en-US" sz="2000">
                          <a:solidFill>
                            <a:srgbClr val="D8D8D8"/>
                          </a:solidFill>
                          <a:latin typeface="Arial"/>
                          <a:ea typeface="Arial"/>
                          <a:cs typeface="Arial"/>
                          <a:sym typeface="Arial"/>
                        </a:rPr>
                        <a:t>Berkeley CA 94710 USA</a:t>
                      </a:r>
                      <a:endParaRPr sz="2000">
                        <a:solidFill>
                          <a:srgbClr val="D8D8D8"/>
                        </a:solidFill>
                        <a:latin typeface="Arial"/>
                        <a:ea typeface="Arial"/>
                        <a:cs typeface="Arial"/>
                        <a:sym typeface="Arial"/>
                      </a:endParaRPr>
                    </a:p>
                  </a:txBody>
                  <a:tcPr marL="182875" marR="91450" marT="137150" marB="45725">
                    <a:solidFill>
                      <a:srgbClr val="010101"/>
                    </a:solidFill>
                  </a:tcPr>
                </a:tc>
                <a:tc gridSpan="2">
                  <a:txBody>
                    <a:bodyPr/>
                    <a:lstStyle/>
                    <a:p>
                      <a:pPr marL="0" marR="0" lvl="0" indent="0" algn="l" rtl="0">
                        <a:lnSpc>
                          <a:spcPct val="100000"/>
                        </a:lnSpc>
                        <a:spcBef>
                          <a:spcPts val="0"/>
                        </a:spcBef>
                        <a:spcAft>
                          <a:spcPts val="0"/>
                        </a:spcAft>
                        <a:buClr>
                          <a:srgbClr val="D0D0D0"/>
                        </a:buClr>
                        <a:buSzPts val="2400"/>
                        <a:buFont typeface="Arial"/>
                        <a:buNone/>
                      </a:pPr>
                      <a:r>
                        <a:rPr lang="en-US" sz="2400" b="1">
                          <a:solidFill>
                            <a:srgbClr val="D0D0D0"/>
                          </a:solidFill>
                          <a:latin typeface="Arial"/>
                          <a:ea typeface="Arial"/>
                          <a:cs typeface="Arial"/>
                          <a:sym typeface="Arial"/>
                        </a:rPr>
                        <a:t>For complete tutorials visit:</a:t>
                      </a:r>
                      <a:endParaRPr/>
                    </a:p>
                    <a:p>
                      <a:pPr marL="0" marR="0" lvl="0" indent="0" algn="l" rtl="0">
                        <a:lnSpc>
                          <a:spcPct val="100000"/>
                        </a:lnSpc>
                        <a:spcBef>
                          <a:spcPts val="0"/>
                        </a:spcBef>
                        <a:spcAft>
                          <a:spcPts val="0"/>
                        </a:spcAft>
                        <a:buClr>
                          <a:srgbClr val="FFC000"/>
                        </a:buClr>
                        <a:buSzPts val="1800"/>
                        <a:buFont typeface="Arial"/>
                        <a:buNone/>
                      </a:pPr>
                      <a:r>
                        <a:rPr lang="en-US" sz="1800" b="1">
                          <a:solidFill>
                            <a:srgbClr val="FFC000"/>
                          </a:solidFill>
                          <a:latin typeface="Arial"/>
                          <a:ea typeface="Arial"/>
                          <a:cs typeface="Arial"/>
                          <a:sym typeface="Arial"/>
                        </a:rPr>
                        <a:t>https://www.posterpresentations.com/helpdesk.html</a:t>
                      </a:r>
                      <a:endParaRPr sz="1800">
                        <a:solidFill>
                          <a:srgbClr val="D8D8D8"/>
                        </a:solidFill>
                        <a:latin typeface="Arial"/>
                        <a:ea typeface="Arial"/>
                        <a:cs typeface="Arial"/>
                        <a:sym typeface="Arial"/>
                      </a:endParaRPr>
                    </a:p>
                  </a:txBody>
                  <a:tcPr marL="182875" marR="91450" marT="137150" marB="45725">
                    <a:solidFill>
                      <a:srgbClr val="010101"/>
                    </a:solidFill>
                  </a:tcPr>
                </a:tc>
                <a:tc hMerge="1">
                  <a:txBody>
                    <a:bodyPr/>
                    <a:lstStyle/>
                    <a:p>
                      <a:endParaRPr lang="el-GR"/>
                    </a:p>
                  </a:txBody>
                  <a:tcPr/>
                </a:tc>
                <a:extLst>
                  <a:ext uri="{0D108BD9-81ED-4DB2-BD59-A6C34878D82A}">
                    <a16:rowId xmlns:a16="http://schemas.microsoft.com/office/drawing/2014/main" val="10008"/>
                  </a:ext>
                </a:extLst>
              </a:tr>
            </a:tbl>
          </a:graphicData>
        </a:graphic>
      </p:graphicFrame>
    </p:spTree>
  </p:cSld>
  <p:clrMap bg1="lt1" tx1="dk1" bg2="dk2" tx2="lt2" accent1="accent1" accent2="accent2" accent3="accent3" accent4="accent4" accent5="accent5" accent6="accent6" hlink="hlink" folHlink="folHlink"/>
  <p:sldLayoutIdLst>
    <p:sldLayoutId id="2147483666"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a:gsLst>
            <a:gs pos="0">
              <a:srgbClr val="DBDBDB"/>
            </a:gs>
            <a:gs pos="100000">
              <a:schemeClr val="lt1"/>
            </a:gs>
          </a:gsLst>
          <a:lin ang="5400000" scaled="0"/>
        </a:gradFill>
        <a:effectLst/>
      </p:bgPr>
    </p:bg>
    <p:spTree>
      <p:nvGrpSpPr>
        <p:cNvPr id="1" name="Shape 193"/>
        <p:cNvGrpSpPr/>
        <p:nvPr/>
      </p:nvGrpSpPr>
      <p:grpSpPr>
        <a:xfrm>
          <a:off x="0" y="0"/>
          <a:ext cx="0" cy="0"/>
          <a:chOff x="0" y="0"/>
          <a:chExt cx="0" cy="0"/>
        </a:xfrm>
      </p:grpSpPr>
      <p:sp>
        <p:nvSpPr>
          <p:cNvPr id="194" name="Google Shape;194;p21"/>
          <p:cNvSpPr/>
          <p:nvPr/>
        </p:nvSpPr>
        <p:spPr>
          <a:xfrm>
            <a:off x="789907" y="5392017"/>
            <a:ext cx="42170157" cy="26736675"/>
          </a:xfrm>
          <a:prstGeom prst="roundRect">
            <a:avLst>
              <a:gd name="adj" fmla="val 1956"/>
            </a:avLst>
          </a:prstGeom>
          <a:gradFill>
            <a:gsLst>
              <a:gs pos="0">
                <a:srgbClr val="B7B7B7"/>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sp>
        <p:nvSpPr>
          <p:cNvPr id="195" name="Google Shape;195;p21"/>
          <p:cNvSpPr/>
          <p:nvPr/>
        </p:nvSpPr>
        <p:spPr>
          <a:xfrm>
            <a:off x="0" y="0"/>
            <a:ext cx="43891200" cy="4800600"/>
          </a:xfrm>
          <a:prstGeom prst="roundRect">
            <a:avLst>
              <a:gd name="adj" fmla="val 1956"/>
            </a:avLst>
          </a:prstGeom>
          <a:gradFill>
            <a:gsLst>
              <a:gs pos="0">
                <a:srgbClr val="B7B7B7"/>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cxnSp>
        <p:nvCxnSpPr>
          <p:cNvPr id="196" name="Google Shape;196;p21"/>
          <p:cNvCxnSpPr/>
          <p:nvPr/>
        </p:nvCxnSpPr>
        <p:spPr>
          <a:xfrm>
            <a:off x="0" y="4800600"/>
            <a:ext cx="43891200" cy="0"/>
          </a:xfrm>
          <a:prstGeom prst="straightConnector1">
            <a:avLst/>
          </a:prstGeom>
          <a:noFill/>
          <a:ln w="174625" cap="flat" cmpd="sng">
            <a:solidFill>
              <a:srgbClr val="B7B7B7"/>
            </a:solidFill>
            <a:prstDash val="solid"/>
            <a:round/>
            <a:headEnd type="none" w="sm" len="sm"/>
            <a:tailEnd type="none" w="sm" len="sm"/>
          </a:ln>
        </p:spPr>
      </p:cxnSp>
      <p:sp>
        <p:nvSpPr>
          <p:cNvPr id="197" name="Google Shape;197;p21"/>
          <p:cNvSpPr txBox="1"/>
          <p:nvPr/>
        </p:nvSpPr>
        <p:spPr>
          <a:xfrm>
            <a:off x="1484177" y="32124583"/>
            <a:ext cx="2514600" cy="379588"/>
          </a:xfrm>
          <a:prstGeom prst="rect">
            <a:avLst/>
          </a:prstGeom>
          <a:noFill/>
          <a:ln>
            <a:noFill/>
          </a:ln>
        </p:spPr>
        <p:txBody>
          <a:bodyPr spcFirstLastPara="1" wrap="square" lIns="91250" tIns="45600" rIns="91250" bIns="45600" anchor="t" anchorCtr="0">
            <a:spAutoFit/>
          </a:bodyPr>
          <a:lstStyle/>
          <a:p>
            <a:pPr marL="0" marR="0" lvl="0" indent="0" algn="l" rtl="0">
              <a:lnSpc>
                <a:spcPct val="65000"/>
              </a:lnSpc>
              <a:spcBef>
                <a:spcPts val="0"/>
              </a:spcBef>
              <a:spcAft>
                <a:spcPts val="0"/>
              </a:spcAft>
              <a:buNone/>
            </a:pPr>
            <a:r>
              <a:rPr lang="en-US" sz="700" b="1" i="0" u="none" strike="noStrike" cap="none">
                <a:solidFill>
                  <a:srgbClr val="BFBFBF"/>
                </a:solidFill>
                <a:latin typeface="Arial"/>
                <a:ea typeface="Arial"/>
                <a:cs typeface="Arial"/>
                <a:sym typeface="Arial"/>
              </a:rPr>
              <a:t>RESEARCH POSTER PRESENTATION DESIGN © 2019</a:t>
            </a:r>
            <a:endParaRPr/>
          </a:p>
          <a:p>
            <a:pPr marL="0" marR="0" lvl="0" indent="0" algn="l" rtl="0">
              <a:lnSpc>
                <a:spcPct val="65000"/>
              </a:lnSpc>
              <a:spcBef>
                <a:spcPts val="600"/>
              </a:spcBef>
              <a:spcAft>
                <a:spcPts val="0"/>
              </a:spcAft>
              <a:buNone/>
            </a:pPr>
            <a:r>
              <a:rPr lang="en-US" sz="1200" b="1" i="0" u="none" strike="noStrike" cap="none">
                <a:solidFill>
                  <a:srgbClr val="BFBFBF"/>
                </a:solidFill>
                <a:latin typeface="Arial"/>
                <a:ea typeface="Arial"/>
                <a:cs typeface="Arial"/>
                <a:sym typeface="Arial"/>
              </a:rPr>
              <a:t>www.PosterPresentations.com</a:t>
            </a:r>
            <a:endParaRPr/>
          </a:p>
        </p:txBody>
      </p:sp>
      <p:graphicFrame>
        <p:nvGraphicFramePr>
          <p:cNvPr id="198" name="Google Shape;198;p21"/>
          <p:cNvGraphicFramePr/>
          <p:nvPr/>
        </p:nvGraphicFramePr>
        <p:xfrm>
          <a:off x="-10611120" y="14098"/>
          <a:ext cx="3000000" cy="3000000"/>
        </p:xfrm>
        <a:graphic>
          <a:graphicData uri="http://schemas.openxmlformats.org/drawingml/2006/table">
            <a:tbl>
              <a:tblPr firstRow="1" bandRow="1">
                <a:noFill/>
                <a:tableStyleId>{75EA6E77-6067-4B1A-962E-09F6DE45F57D}</a:tableStyleId>
              </a:tblPr>
              <a:tblGrid>
                <a:gridCol w="4192250">
                  <a:extLst>
                    <a:ext uri="{9D8B030D-6E8A-4147-A177-3AD203B41FA5}">
                      <a16:colId xmlns:a16="http://schemas.microsoft.com/office/drawing/2014/main" val="20000"/>
                    </a:ext>
                  </a:extLst>
                </a:gridCol>
                <a:gridCol w="5584625">
                  <a:extLst>
                    <a:ext uri="{9D8B030D-6E8A-4147-A177-3AD203B41FA5}">
                      <a16:colId xmlns:a16="http://schemas.microsoft.com/office/drawing/2014/main" val="20001"/>
                    </a:ext>
                  </a:extLst>
                </a:gridCol>
              </a:tblGrid>
              <a:tr h="1329125">
                <a:tc gridSpan="2">
                  <a:txBody>
                    <a:bodyPr/>
                    <a:lstStyle/>
                    <a:p>
                      <a:pPr marL="0" marR="0" lvl="0" indent="0" algn="ctr" rtl="0">
                        <a:lnSpc>
                          <a:spcPct val="100000"/>
                        </a:lnSpc>
                        <a:spcBef>
                          <a:spcPts val="0"/>
                        </a:spcBef>
                        <a:spcAft>
                          <a:spcPts val="0"/>
                        </a:spcAft>
                        <a:buClr>
                          <a:srgbClr val="1F3A4E"/>
                        </a:buClr>
                        <a:buSzPts val="3600"/>
                        <a:buFont typeface="Arial Black"/>
                        <a:buNone/>
                      </a:pPr>
                      <a:r>
                        <a:rPr lang="en-US" sz="3600" b="0" u="none" strike="noStrike" cap="none">
                          <a:solidFill>
                            <a:srgbClr val="1F3A4E"/>
                          </a:solidFill>
                          <a:latin typeface="Arial Black"/>
                          <a:ea typeface="Arial Black"/>
                          <a:cs typeface="Arial Black"/>
                          <a:sym typeface="Arial Black"/>
                        </a:rPr>
                        <a:t>QUICK START GUIDE</a:t>
                      </a:r>
                      <a:br>
                        <a:rPr lang="en-US" sz="3600" b="0" u="none" strike="noStrike" cap="none">
                          <a:solidFill>
                            <a:srgbClr val="1F3A4E"/>
                          </a:solidFill>
                          <a:latin typeface="Arial Black"/>
                          <a:ea typeface="Arial Black"/>
                          <a:cs typeface="Arial Black"/>
                          <a:sym typeface="Arial Black"/>
                        </a:rPr>
                      </a:br>
                      <a:r>
                        <a:rPr lang="en-US" sz="2800" b="1" u="none" strike="noStrike" cap="none">
                          <a:solidFill>
                            <a:srgbClr val="FF0000"/>
                          </a:solidFill>
                          <a:latin typeface="Trebuchet MS"/>
                          <a:ea typeface="Trebuchet MS"/>
                          <a:cs typeface="Trebuchet MS"/>
                          <a:sym typeface="Trebuchet MS"/>
                        </a:rPr>
                        <a:t>(THIS SIDEBAR WILL NOT PRINT)</a:t>
                      </a:r>
                      <a:endParaRPr sz="3600" b="1" u="none" strike="noStrike" cap="none">
                        <a:solidFill>
                          <a:schemeClr val="lt1"/>
                        </a:solidFill>
                        <a:latin typeface="Trebuchet MS"/>
                        <a:ea typeface="Trebuchet MS"/>
                        <a:cs typeface="Trebuchet MS"/>
                        <a:sym typeface="Trebuchet MS"/>
                      </a:endParaRPr>
                    </a:p>
                  </a:txBody>
                  <a:tcPr marL="182875" marR="91450" marT="137150" marB="45725">
                    <a:solidFill>
                      <a:srgbClr val="FFC000"/>
                    </a:solidFill>
                  </a:tcPr>
                </a:tc>
                <a:tc hMerge="1">
                  <a:txBody>
                    <a:bodyPr/>
                    <a:lstStyle/>
                    <a:p>
                      <a:endParaRPr lang="el-GR"/>
                    </a:p>
                  </a:txBody>
                  <a:tcPr/>
                </a:tc>
                <a:extLst>
                  <a:ext uri="{0D108BD9-81ED-4DB2-BD59-A6C34878D82A}">
                    <a16:rowId xmlns:a16="http://schemas.microsoft.com/office/drawing/2014/main" val="10000"/>
                  </a:ext>
                </a:extLst>
              </a:tr>
              <a:tr h="4206625">
                <a:tc gridSpan="2">
                  <a:txBody>
                    <a:bodyPr/>
                    <a:lstStyle/>
                    <a:p>
                      <a:pPr marL="0" marR="0" lvl="0" indent="0" algn="l" rtl="0">
                        <a:spcBef>
                          <a:spcPts val="0"/>
                        </a:spcBef>
                        <a:spcAft>
                          <a:spcPts val="0"/>
                        </a:spcAft>
                        <a:buNone/>
                      </a:pPr>
                      <a:r>
                        <a:rPr lang="en-US" sz="2000" i="0" u="none" strike="noStrike" cap="none">
                          <a:solidFill>
                            <a:srgbClr val="D9D9D9"/>
                          </a:solidFill>
                          <a:latin typeface="Arial"/>
                          <a:ea typeface="Arial"/>
                          <a:cs typeface="Arial"/>
                          <a:sym typeface="Arial"/>
                        </a:rPr>
                        <a:t>This PowerPoint template produces a </a:t>
                      </a:r>
                      <a:r>
                        <a:rPr lang="en-US" sz="2000" i="0" u="none" strike="noStrike" cap="none">
                          <a:solidFill>
                            <a:srgbClr val="FFC000"/>
                          </a:solidFill>
                          <a:latin typeface="Arial"/>
                          <a:ea typeface="Arial"/>
                          <a:cs typeface="Arial"/>
                          <a:sym typeface="Arial"/>
                        </a:rPr>
                        <a:t>36"x48" </a:t>
                      </a:r>
                      <a:r>
                        <a:rPr lang="en-US" sz="2000" i="0" u="none" strike="noStrike" cap="none">
                          <a:solidFill>
                            <a:srgbClr val="D9D9D9"/>
                          </a:solidFill>
                          <a:latin typeface="Arial"/>
                          <a:ea typeface="Arial"/>
                          <a:cs typeface="Arial"/>
                          <a:sym typeface="Arial"/>
                        </a:rPr>
                        <a:t>presentation poster. You can use it to create your research poster by placing your title, subtitle, text, tables, charts and photos. </a:t>
                      </a:r>
                      <a:endParaRPr/>
                    </a:p>
                    <a:p>
                      <a:pPr marL="0" marR="0" lvl="0" indent="0" algn="l" rtl="0">
                        <a:spcBef>
                          <a:spcPts val="0"/>
                        </a:spcBef>
                        <a:spcAft>
                          <a:spcPts val="0"/>
                        </a:spcAft>
                        <a:buNone/>
                      </a:pPr>
                      <a:endParaRPr sz="2000" i="0" u="none" strike="noStrike" cap="none">
                        <a:solidFill>
                          <a:srgbClr val="D9D9D9"/>
                        </a:solidFill>
                        <a:latin typeface="Arial"/>
                        <a:ea typeface="Arial"/>
                        <a:cs typeface="Arial"/>
                        <a:sym typeface="Arial"/>
                      </a:endParaRPr>
                    </a:p>
                    <a:p>
                      <a:pPr marL="0" marR="0" lvl="0" indent="0" algn="l" rtl="0">
                        <a:spcBef>
                          <a:spcPts val="0"/>
                        </a:spcBef>
                        <a:spcAft>
                          <a:spcPts val="0"/>
                        </a:spcAft>
                        <a:buNone/>
                      </a:pPr>
                      <a:r>
                        <a:rPr lang="en-US" sz="2000" i="0" u="none" strike="noStrike" cap="none">
                          <a:solidFill>
                            <a:srgbClr val="D9D9D9"/>
                          </a:solidFill>
                          <a:latin typeface="Arial"/>
                          <a:ea typeface="Arial"/>
                          <a:cs typeface="Arial"/>
                          <a:sym typeface="Arial"/>
                        </a:rPr>
                        <a:t>We provide a series of online tutorials that will guide you through the poster design process and answer your poster production questions. For complete template tutorials, go online to </a:t>
                      </a:r>
                      <a:r>
                        <a:rPr lang="en-US" sz="2000" i="0" u="none" strike="noStrike" cap="none">
                          <a:solidFill>
                            <a:srgbClr val="FFC000"/>
                          </a:solidFill>
                          <a:latin typeface="Arial"/>
                          <a:ea typeface="Arial"/>
                          <a:cs typeface="Arial"/>
                          <a:sym typeface="Arial"/>
                        </a:rPr>
                        <a:t>PosterPresentations.com</a:t>
                      </a:r>
                      <a:r>
                        <a:rPr lang="en-US" sz="2000" i="0" u="none" strike="noStrike" cap="none">
                          <a:solidFill>
                            <a:srgbClr val="D9D9D9"/>
                          </a:solidFill>
                          <a:latin typeface="Arial"/>
                          <a:ea typeface="Arial"/>
                          <a:cs typeface="Arial"/>
                          <a:sym typeface="Arial"/>
                        </a:rPr>
                        <a:t> and click on the  </a:t>
                      </a:r>
                      <a:r>
                        <a:rPr lang="en-US" sz="2000" i="0" u="none" strike="noStrike" cap="none">
                          <a:solidFill>
                            <a:srgbClr val="FFC000"/>
                          </a:solidFill>
                          <a:latin typeface="Arial"/>
                          <a:ea typeface="Arial"/>
                          <a:cs typeface="Arial"/>
                          <a:sym typeface="Arial"/>
                        </a:rPr>
                        <a:t>HELP DESK</a:t>
                      </a:r>
                      <a:r>
                        <a:rPr lang="en-US" sz="2000" i="0" u="none" strike="noStrike" cap="none">
                          <a:solidFill>
                            <a:srgbClr val="D9D9D9"/>
                          </a:solidFill>
                          <a:latin typeface="Arial"/>
                          <a:ea typeface="Arial"/>
                          <a:cs typeface="Arial"/>
                          <a:sym typeface="Arial"/>
                        </a:rPr>
                        <a:t> tab.</a:t>
                      </a:r>
                      <a:endParaRPr/>
                    </a:p>
                    <a:p>
                      <a:pPr marL="0" marR="0" lvl="0" indent="0" algn="l" rtl="0">
                        <a:spcBef>
                          <a:spcPts val="0"/>
                        </a:spcBef>
                        <a:spcAft>
                          <a:spcPts val="0"/>
                        </a:spcAft>
                        <a:buNone/>
                      </a:pPr>
                      <a:endParaRPr sz="2000" i="0" u="none" strike="noStrike" cap="none">
                        <a:solidFill>
                          <a:srgbClr val="D9D9D9"/>
                        </a:solidFill>
                        <a:latin typeface="Arial"/>
                        <a:ea typeface="Arial"/>
                        <a:cs typeface="Arial"/>
                        <a:sym typeface="Arial"/>
                      </a:endParaRPr>
                    </a:p>
                    <a:p>
                      <a:pPr marL="0" marR="0" lvl="0" indent="0" algn="l" rtl="0">
                        <a:spcBef>
                          <a:spcPts val="0"/>
                        </a:spcBef>
                        <a:spcAft>
                          <a:spcPts val="0"/>
                        </a:spcAft>
                        <a:buNone/>
                      </a:pPr>
                      <a:r>
                        <a:rPr lang="en-US" sz="2000" i="0" u="none" strike="noStrike" cap="none">
                          <a:solidFill>
                            <a:srgbClr val="D9D9D9"/>
                          </a:solidFill>
                          <a:latin typeface="Arial"/>
                          <a:ea typeface="Arial"/>
                          <a:cs typeface="Arial"/>
                          <a:sym typeface="Arial"/>
                        </a:rPr>
                        <a:t>To print your poster using our same-day professional printing service, go online to </a:t>
                      </a:r>
                      <a:r>
                        <a:rPr lang="en-US" sz="2000" i="0" u="none" strike="noStrike" cap="none">
                          <a:solidFill>
                            <a:srgbClr val="FFC000"/>
                          </a:solidFill>
                          <a:latin typeface="Arial"/>
                          <a:ea typeface="Arial"/>
                          <a:cs typeface="Arial"/>
                          <a:sym typeface="Arial"/>
                        </a:rPr>
                        <a:t>PosterPresentations.com</a:t>
                      </a:r>
                      <a:r>
                        <a:rPr lang="en-US" sz="2000" i="0" u="none" strike="noStrike" cap="none">
                          <a:solidFill>
                            <a:srgbClr val="D9D9D9"/>
                          </a:solidFill>
                          <a:latin typeface="Arial"/>
                          <a:ea typeface="Arial"/>
                          <a:cs typeface="Arial"/>
                          <a:sym typeface="Arial"/>
                        </a:rPr>
                        <a:t> and click on "</a:t>
                      </a:r>
                      <a:r>
                        <a:rPr lang="en-US" sz="2000" i="0" u="none" strike="noStrike" cap="none">
                          <a:solidFill>
                            <a:srgbClr val="FFC000"/>
                          </a:solidFill>
                          <a:latin typeface="Arial"/>
                          <a:ea typeface="Arial"/>
                          <a:cs typeface="Arial"/>
                          <a:sym typeface="Arial"/>
                        </a:rPr>
                        <a:t>Order your poster</a:t>
                      </a:r>
                      <a:r>
                        <a:rPr lang="en-US" sz="2000" i="0" u="none" strike="noStrike" cap="none">
                          <a:solidFill>
                            <a:srgbClr val="D9D9D9"/>
                          </a:solidFill>
                          <a:latin typeface="Arial"/>
                          <a:ea typeface="Arial"/>
                          <a:cs typeface="Arial"/>
                          <a:sym typeface="Arial"/>
                        </a:rPr>
                        <a:t>".</a:t>
                      </a:r>
                      <a:endParaRPr sz="2000" b="1" u="none" strike="noStrike" cap="none">
                        <a:solidFill>
                          <a:srgbClr val="D9D9D9"/>
                        </a:solidFill>
                        <a:latin typeface="Arial"/>
                        <a:ea typeface="Arial"/>
                        <a:cs typeface="Arial"/>
                        <a:sym typeface="Arial"/>
                      </a:endParaRPr>
                    </a:p>
                  </a:txBody>
                  <a:tcPr marL="182875" marR="91450" marT="137150" marB="45725">
                    <a:solidFill>
                      <a:srgbClr val="010101"/>
                    </a:solidFill>
                  </a:tcPr>
                </a:tc>
                <a:tc hMerge="1">
                  <a:txBody>
                    <a:bodyPr/>
                    <a:lstStyle/>
                    <a:p>
                      <a:endParaRPr lang="el-GR"/>
                    </a:p>
                  </a:txBody>
                  <a:tcPr/>
                </a:tc>
                <a:extLst>
                  <a:ext uri="{0D108BD9-81ED-4DB2-BD59-A6C34878D82A}">
                    <a16:rowId xmlns:a16="http://schemas.microsoft.com/office/drawing/2014/main" val="10001"/>
                  </a:ext>
                </a:extLst>
              </a:tr>
              <a:tr h="4572425">
                <a:tc>
                  <a:txBody>
                    <a:bodyPr/>
                    <a:lstStyle/>
                    <a:p>
                      <a:pPr marL="0" marR="0" lvl="0" indent="0" algn="ctr" rtl="0">
                        <a:spcBef>
                          <a:spcPts val="0"/>
                        </a:spcBef>
                        <a:spcAft>
                          <a:spcPts val="0"/>
                        </a:spcAft>
                        <a:buNone/>
                      </a:pPr>
                      <a:endParaRPr sz="2000" u="none" strike="noStrike" cap="none">
                        <a:solidFill>
                          <a:srgbClr val="1F3A4E"/>
                        </a:solidFill>
                      </a:endParaRPr>
                    </a:p>
                    <a:p>
                      <a:pPr marL="0" marR="0" lvl="0" indent="0" algn="ctr" rtl="0">
                        <a:spcBef>
                          <a:spcPts val="0"/>
                        </a:spcBef>
                        <a:spcAft>
                          <a:spcPts val="0"/>
                        </a:spcAft>
                        <a:buNone/>
                      </a:pPr>
                      <a:endParaRPr sz="2000" u="none" strike="noStrike" cap="none">
                        <a:solidFill>
                          <a:srgbClr val="1F3A4E"/>
                        </a:solidFill>
                      </a:endParaRPr>
                    </a:p>
                    <a:p>
                      <a:pPr marL="0" marR="0" lvl="0" indent="0" algn="ctr" rtl="0">
                        <a:spcBef>
                          <a:spcPts val="0"/>
                        </a:spcBef>
                        <a:spcAft>
                          <a:spcPts val="0"/>
                        </a:spcAft>
                        <a:buNone/>
                      </a:pPr>
                      <a:r>
                        <a:rPr lang="en-US" sz="2000" u="none" strike="noStrike" cap="none">
                          <a:solidFill>
                            <a:schemeClr val="lt1"/>
                          </a:solidFill>
                          <a:latin typeface="Arial"/>
                          <a:ea typeface="Arial"/>
                          <a:cs typeface="Arial"/>
                          <a:sym typeface="Arial"/>
                        </a:rPr>
                        <a:t>This is a template for a </a:t>
                      </a:r>
                      <a:endParaRPr/>
                    </a:p>
                    <a:p>
                      <a:pPr marL="0" marR="0" lvl="0" indent="0" algn="ctr" rtl="0">
                        <a:spcBef>
                          <a:spcPts val="0"/>
                        </a:spcBef>
                        <a:spcAft>
                          <a:spcPts val="0"/>
                        </a:spcAft>
                        <a:buNone/>
                      </a:pPr>
                      <a:r>
                        <a:rPr lang="en-US" sz="2000" u="none" strike="noStrike" cap="none">
                          <a:solidFill>
                            <a:schemeClr val="lt1"/>
                          </a:solidFill>
                          <a:latin typeface="Arial"/>
                          <a:ea typeface="Arial"/>
                          <a:cs typeface="Arial"/>
                          <a:sym typeface="Arial"/>
                        </a:rPr>
                        <a:t>presentation poster</a:t>
                      </a:r>
                      <a:br>
                        <a:rPr lang="en-US" sz="2000" u="none" strike="noStrike" cap="none">
                          <a:solidFill>
                            <a:schemeClr val="lt1"/>
                          </a:solidFill>
                          <a:latin typeface="Arial"/>
                          <a:ea typeface="Arial"/>
                          <a:cs typeface="Arial"/>
                          <a:sym typeface="Arial"/>
                        </a:rPr>
                      </a:br>
                      <a:r>
                        <a:rPr lang="en-US" sz="3600" b="1" u="none" strike="noStrike" cap="none">
                          <a:solidFill>
                            <a:srgbClr val="FFC000"/>
                          </a:solidFill>
                          <a:latin typeface="Arial"/>
                          <a:ea typeface="Arial"/>
                          <a:cs typeface="Arial"/>
                          <a:sym typeface="Arial"/>
                        </a:rPr>
                        <a:t>36 inches tall</a:t>
                      </a:r>
                      <a:br>
                        <a:rPr lang="en-US" sz="3600" b="1" u="none" strike="noStrike" cap="none">
                          <a:solidFill>
                            <a:srgbClr val="FFC000"/>
                          </a:solidFill>
                          <a:latin typeface="Arial"/>
                          <a:ea typeface="Arial"/>
                          <a:cs typeface="Arial"/>
                          <a:sym typeface="Arial"/>
                        </a:rPr>
                      </a:br>
                      <a:r>
                        <a:rPr lang="en-US" sz="3600" b="1" u="none" strike="noStrike" cap="none">
                          <a:solidFill>
                            <a:srgbClr val="FFC000"/>
                          </a:solidFill>
                          <a:latin typeface="Arial"/>
                          <a:ea typeface="Arial"/>
                          <a:cs typeface="Arial"/>
                          <a:sym typeface="Arial"/>
                        </a:rPr>
                        <a:t>by</a:t>
                      </a:r>
                      <a:br>
                        <a:rPr lang="en-US" sz="3600" b="1" u="none" strike="noStrike" cap="none">
                          <a:solidFill>
                            <a:srgbClr val="FFC000"/>
                          </a:solidFill>
                          <a:latin typeface="Arial"/>
                          <a:ea typeface="Arial"/>
                          <a:cs typeface="Arial"/>
                          <a:sym typeface="Arial"/>
                        </a:rPr>
                      </a:br>
                      <a:r>
                        <a:rPr lang="en-US" sz="3600" b="1" u="none" strike="noStrike" cap="none">
                          <a:solidFill>
                            <a:srgbClr val="FFC000"/>
                          </a:solidFill>
                          <a:latin typeface="Arial"/>
                          <a:ea typeface="Arial"/>
                          <a:cs typeface="Arial"/>
                          <a:sym typeface="Arial"/>
                        </a:rPr>
                        <a:t>48 inches wide</a:t>
                      </a:r>
                      <a:br>
                        <a:rPr lang="en-US" sz="2000" u="none" strike="noStrike" cap="none">
                          <a:solidFill>
                            <a:schemeClr val="lt1"/>
                          </a:solidFill>
                          <a:latin typeface="Arial"/>
                          <a:ea typeface="Arial"/>
                          <a:cs typeface="Arial"/>
                          <a:sym typeface="Arial"/>
                        </a:rPr>
                      </a:br>
                      <a:endParaRPr sz="2000" u="none" strike="noStrike" cap="none">
                        <a:solidFill>
                          <a:srgbClr val="1F3A4E"/>
                        </a:solidFill>
                      </a:endParaRPr>
                    </a:p>
                  </a:txBody>
                  <a:tcPr marL="91450" marR="91450" marT="45725" marB="45725">
                    <a:solidFill>
                      <a:srgbClr val="010101"/>
                    </a:solidFill>
                  </a:tcPr>
                </a:tc>
                <a:tc>
                  <a:txBody>
                    <a:bodyPr/>
                    <a:lstStyle/>
                    <a:p>
                      <a:pPr marL="0" marR="0" lvl="0" indent="0" algn="l" rtl="0">
                        <a:lnSpc>
                          <a:spcPct val="100000"/>
                        </a:lnSpc>
                        <a:spcBef>
                          <a:spcPts val="0"/>
                        </a:spcBef>
                        <a:spcAft>
                          <a:spcPts val="0"/>
                        </a:spcAft>
                        <a:buClr>
                          <a:srgbClr val="FFC000"/>
                        </a:buClr>
                        <a:buSzPts val="2400"/>
                        <a:buFont typeface="Arial"/>
                        <a:buNone/>
                      </a:pPr>
                      <a:r>
                        <a:rPr lang="en-US" sz="2400" b="1" u="none" strike="noStrike" cap="none">
                          <a:solidFill>
                            <a:srgbClr val="FFC000"/>
                          </a:solidFill>
                          <a:latin typeface="Arial"/>
                          <a:ea typeface="Arial"/>
                          <a:cs typeface="Arial"/>
                          <a:sym typeface="Arial"/>
                        </a:rPr>
                        <a:t>Important: Check the template size</a:t>
                      </a:r>
                      <a:br>
                        <a:rPr lang="en-US" sz="2000" b="0" u="none" strike="noStrike" cap="none">
                          <a:solidFill>
                            <a:srgbClr val="FFC000"/>
                          </a:solidFill>
                          <a:latin typeface="Arial"/>
                          <a:ea typeface="Arial"/>
                          <a:cs typeface="Arial"/>
                          <a:sym typeface="Arial"/>
                        </a:rPr>
                      </a:br>
                      <a:r>
                        <a:rPr lang="en-US" sz="2000" b="0" u="none" strike="noStrike" cap="none">
                          <a:solidFill>
                            <a:srgbClr val="D9D9D9"/>
                          </a:solidFill>
                          <a:latin typeface="Arial"/>
                          <a:ea typeface="Arial"/>
                          <a:cs typeface="Arial"/>
                          <a:sym typeface="Arial"/>
                        </a:rPr>
                        <a:t>Before you start working on your poster and to avoid printing problems check that you have downloaded and that you are using the correct size template for your poster presentation.</a:t>
                      </a:r>
                      <a:br>
                        <a:rPr lang="en-US" sz="2000" b="0" u="none" strike="noStrike" cap="none">
                          <a:solidFill>
                            <a:srgbClr val="D9D9D9"/>
                          </a:solidFill>
                          <a:latin typeface="Arial"/>
                          <a:ea typeface="Arial"/>
                          <a:cs typeface="Arial"/>
                          <a:sym typeface="Arial"/>
                        </a:rPr>
                      </a:br>
                      <a:r>
                        <a:rPr lang="en-US" sz="2000" b="0" u="none" strike="noStrike" cap="none">
                          <a:solidFill>
                            <a:srgbClr val="D9D9D9"/>
                          </a:solidFill>
                          <a:latin typeface="Arial"/>
                          <a:ea typeface="Arial"/>
                          <a:cs typeface="Arial"/>
                          <a:sym typeface="Arial"/>
                        </a:rPr>
                        <a:t>This template can also be printed at the following sizes without distortion and without any additional formatting:</a:t>
                      </a:r>
                      <a:br>
                        <a:rPr lang="en-US" sz="2000" b="0" u="none" strike="noStrike" cap="none">
                          <a:solidFill>
                            <a:srgbClr val="D9D9D9"/>
                          </a:solidFill>
                          <a:latin typeface="Arial"/>
                          <a:ea typeface="Arial"/>
                          <a:cs typeface="Arial"/>
                          <a:sym typeface="Arial"/>
                        </a:rPr>
                      </a:br>
                      <a:r>
                        <a:rPr lang="en-US" sz="2000" b="0" u="none" strike="noStrike" cap="none">
                          <a:solidFill>
                            <a:srgbClr val="FFC000"/>
                          </a:solidFill>
                          <a:latin typeface="Arial"/>
                          <a:ea typeface="Arial"/>
                          <a:cs typeface="Arial"/>
                          <a:sym typeface="Arial"/>
                        </a:rPr>
                        <a:t>30 tall x 40 wide</a:t>
                      </a:r>
                      <a:br>
                        <a:rPr lang="en-US" sz="2000" b="0" u="none" strike="noStrike" cap="none">
                          <a:solidFill>
                            <a:srgbClr val="FFC000"/>
                          </a:solidFill>
                          <a:latin typeface="Arial"/>
                          <a:ea typeface="Arial"/>
                          <a:cs typeface="Arial"/>
                          <a:sym typeface="Arial"/>
                        </a:rPr>
                      </a:br>
                      <a:r>
                        <a:rPr lang="en-US" sz="2000" b="0" u="none" strike="noStrike" cap="none">
                          <a:solidFill>
                            <a:srgbClr val="FFC000"/>
                          </a:solidFill>
                          <a:latin typeface="Arial"/>
                          <a:ea typeface="Arial"/>
                          <a:cs typeface="Arial"/>
                          <a:sym typeface="Arial"/>
                        </a:rPr>
                        <a:t>42 tall x 56 wide</a:t>
                      </a:r>
                      <a:br>
                        <a:rPr lang="en-US" sz="2000" b="0" u="none" strike="noStrike" cap="none">
                          <a:solidFill>
                            <a:srgbClr val="FFC000"/>
                          </a:solidFill>
                          <a:latin typeface="Arial"/>
                          <a:ea typeface="Arial"/>
                          <a:cs typeface="Arial"/>
                          <a:sym typeface="Arial"/>
                        </a:rPr>
                      </a:br>
                      <a:r>
                        <a:rPr lang="en-US" sz="2000" b="0" u="none" strike="noStrike" cap="none">
                          <a:solidFill>
                            <a:srgbClr val="FFC000"/>
                          </a:solidFill>
                          <a:latin typeface="Arial"/>
                          <a:ea typeface="Arial"/>
                          <a:cs typeface="Arial"/>
                          <a:sym typeface="Arial"/>
                        </a:rPr>
                        <a:t>48 tall x 64 wide</a:t>
                      </a:r>
                      <a:endParaRPr/>
                    </a:p>
                  </a:txBody>
                  <a:tcPr marL="182875" marR="91450" marT="137150" marB="45725">
                    <a:solidFill>
                      <a:srgbClr val="010101"/>
                    </a:solidFill>
                  </a:tcPr>
                </a:tc>
                <a:extLst>
                  <a:ext uri="{0D108BD9-81ED-4DB2-BD59-A6C34878D82A}">
                    <a16:rowId xmlns:a16="http://schemas.microsoft.com/office/drawing/2014/main" val="10002"/>
                  </a:ext>
                </a:extLst>
              </a:tr>
              <a:tr h="4288700">
                <a:tc>
                  <a:txBody>
                    <a:bodyPr/>
                    <a:lstStyle/>
                    <a:p>
                      <a:pPr marL="0" marR="0" lvl="0" indent="0" algn="l" rtl="0">
                        <a:spcBef>
                          <a:spcPts val="0"/>
                        </a:spcBef>
                        <a:spcAft>
                          <a:spcPts val="0"/>
                        </a:spcAft>
                        <a:buNone/>
                      </a:pPr>
                      <a:endParaRPr sz="2000">
                        <a:solidFill>
                          <a:srgbClr val="1F3A4E"/>
                        </a:solidFill>
                      </a:endParaRPr>
                    </a:p>
                  </a:txBody>
                  <a:tcPr marL="91450" marR="91450" marT="45725" marB="45725"/>
                </a:tc>
                <a:tc>
                  <a:txBody>
                    <a:bodyPr/>
                    <a:lstStyle/>
                    <a:p>
                      <a:pPr marL="0" marR="0" lvl="0" indent="0" algn="l" rtl="0">
                        <a:spcBef>
                          <a:spcPts val="0"/>
                        </a:spcBef>
                        <a:spcAft>
                          <a:spcPts val="0"/>
                        </a:spcAft>
                        <a:buNone/>
                      </a:pPr>
                      <a:r>
                        <a:rPr lang="en-US" sz="2400" b="1">
                          <a:solidFill>
                            <a:srgbClr val="FFC000"/>
                          </a:solidFill>
                          <a:latin typeface="Arial"/>
                          <a:ea typeface="Arial"/>
                          <a:cs typeface="Arial"/>
                          <a:sym typeface="Arial"/>
                        </a:rPr>
                        <a:t>How to </a:t>
                      </a:r>
                      <a:r>
                        <a:rPr lang="en-US" sz="4000" b="1">
                          <a:solidFill>
                            <a:srgbClr val="FFC000"/>
                          </a:solidFill>
                          <a:latin typeface="Arial"/>
                          <a:ea typeface="Arial"/>
                          <a:cs typeface="Arial"/>
                          <a:sym typeface="Arial"/>
                        </a:rPr>
                        <a:t>Zoom in </a:t>
                      </a:r>
                      <a:r>
                        <a:rPr lang="en-US" sz="2400" b="1">
                          <a:solidFill>
                            <a:srgbClr val="FFC000"/>
                          </a:solidFill>
                          <a:latin typeface="Arial"/>
                          <a:ea typeface="Arial"/>
                          <a:cs typeface="Arial"/>
                          <a:sym typeface="Arial"/>
                        </a:rPr>
                        <a:t>and </a:t>
                      </a:r>
                      <a:r>
                        <a:rPr lang="en-US" sz="1800" b="1">
                          <a:solidFill>
                            <a:srgbClr val="FFC000"/>
                          </a:solidFill>
                          <a:latin typeface="Arial"/>
                          <a:ea typeface="Arial"/>
                          <a:cs typeface="Arial"/>
                          <a:sym typeface="Arial"/>
                        </a:rPr>
                        <a:t>out</a:t>
                      </a:r>
                      <a:endParaRPr sz="2400" b="1">
                        <a:solidFill>
                          <a:srgbClr val="FFC000"/>
                        </a:solidFill>
                        <a:latin typeface="Arial"/>
                        <a:ea typeface="Arial"/>
                        <a:cs typeface="Arial"/>
                        <a:sym typeface="Arial"/>
                      </a:endParaRPr>
                    </a:p>
                    <a:p>
                      <a:pPr marL="0" marR="0" lvl="0" indent="0" algn="l" rtl="0">
                        <a:spcBef>
                          <a:spcPts val="0"/>
                        </a:spcBef>
                        <a:spcAft>
                          <a:spcPts val="0"/>
                        </a:spcAft>
                        <a:buNone/>
                      </a:pPr>
                      <a:r>
                        <a:rPr lang="en-US" sz="2000" b="0">
                          <a:solidFill>
                            <a:srgbClr val="D9D9D9"/>
                          </a:solidFill>
                          <a:latin typeface="Arial"/>
                          <a:ea typeface="Arial"/>
                          <a:cs typeface="Arial"/>
                          <a:sym typeface="Arial"/>
                        </a:rPr>
                        <a:t>Use the PowerPoint zoom tool to adjust the screen magnification to view comfortably. PowerPoint provides 2 ways to zoom: </a:t>
                      </a:r>
                      <a:br>
                        <a:rPr lang="en-US" sz="2000" b="0">
                          <a:solidFill>
                            <a:srgbClr val="D9D9D9"/>
                          </a:solidFill>
                          <a:latin typeface="Arial"/>
                          <a:ea typeface="Arial"/>
                          <a:cs typeface="Arial"/>
                          <a:sym typeface="Arial"/>
                        </a:rPr>
                      </a:br>
                      <a:r>
                        <a:rPr lang="en-US" sz="2000" b="0">
                          <a:solidFill>
                            <a:srgbClr val="FFC000"/>
                          </a:solidFill>
                          <a:latin typeface="Arial"/>
                          <a:ea typeface="Arial"/>
                          <a:cs typeface="Arial"/>
                          <a:sym typeface="Arial"/>
                        </a:rPr>
                        <a:t>1. </a:t>
                      </a:r>
                      <a:r>
                        <a:rPr lang="en-US" sz="2000" b="0">
                          <a:solidFill>
                            <a:srgbClr val="D9D9D9"/>
                          </a:solidFill>
                          <a:latin typeface="Arial"/>
                          <a:ea typeface="Arial"/>
                          <a:cs typeface="Arial"/>
                          <a:sym typeface="Arial"/>
                        </a:rPr>
                        <a:t>On the top menu bar click on the VIEW tab and then click on ZOOM. Choose the zoom percentage that works best for you. </a:t>
                      </a:r>
                      <a:br>
                        <a:rPr lang="en-US" sz="2000" b="0">
                          <a:solidFill>
                            <a:srgbClr val="D9D9D9"/>
                          </a:solidFill>
                          <a:latin typeface="Arial"/>
                          <a:ea typeface="Arial"/>
                          <a:cs typeface="Arial"/>
                          <a:sym typeface="Arial"/>
                        </a:rPr>
                      </a:br>
                      <a:r>
                        <a:rPr lang="en-US" sz="2000" b="0">
                          <a:solidFill>
                            <a:srgbClr val="FFC000"/>
                          </a:solidFill>
                          <a:latin typeface="Arial"/>
                          <a:ea typeface="Arial"/>
                          <a:cs typeface="Arial"/>
                          <a:sym typeface="Arial"/>
                        </a:rPr>
                        <a:t>2. </a:t>
                      </a:r>
                      <a:r>
                        <a:rPr lang="en-US" sz="2000" b="0">
                          <a:solidFill>
                            <a:srgbClr val="D9D9D9"/>
                          </a:solidFill>
                          <a:latin typeface="Arial"/>
                          <a:ea typeface="Arial"/>
                          <a:cs typeface="Arial"/>
                          <a:sym typeface="Arial"/>
                        </a:rPr>
                        <a:t>For better zoom flexibility, use the zoom slider at the bottom right of the window.</a:t>
                      </a:r>
                      <a:endParaRPr/>
                    </a:p>
                  </a:txBody>
                  <a:tcPr marL="182875" marR="91450" marT="137150" marB="45725">
                    <a:solidFill>
                      <a:srgbClr val="010101"/>
                    </a:solidFill>
                  </a:tcPr>
                </a:tc>
                <a:extLst>
                  <a:ext uri="{0D108BD9-81ED-4DB2-BD59-A6C34878D82A}">
                    <a16:rowId xmlns:a16="http://schemas.microsoft.com/office/drawing/2014/main" val="10003"/>
                  </a:ext>
                </a:extLst>
              </a:tr>
              <a:tr h="1800525">
                <a:tc gridSpan="2">
                  <a:txBody>
                    <a:bodyPr/>
                    <a:lstStyle/>
                    <a:p>
                      <a:pPr marL="0" marR="0" lvl="0" indent="0" algn="l" rtl="0">
                        <a:lnSpc>
                          <a:spcPct val="100000"/>
                        </a:lnSpc>
                        <a:spcBef>
                          <a:spcPts val="0"/>
                        </a:spcBef>
                        <a:spcAft>
                          <a:spcPts val="0"/>
                        </a:spcAft>
                        <a:buClr>
                          <a:srgbClr val="FFC000"/>
                        </a:buClr>
                        <a:buSzPts val="2400"/>
                        <a:buFont typeface="Arial"/>
                        <a:buNone/>
                      </a:pPr>
                      <a:r>
                        <a:rPr lang="en-US" sz="2400" b="1">
                          <a:solidFill>
                            <a:srgbClr val="FFC000"/>
                          </a:solidFill>
                          <a:latin typeface="Arial"/>
                          <a:ea typeface="Arial"/>
                          <a:cs typeface="Arial"/>
                          <a:sym typeface="Arial"/>
                        </a:rPr>
                        <a:t>Ruler and Guides</a:t>
                      </a:r>
                      <a:br>
                        <a:rPr lang="en-US" sz="2000" b="0">
                          <a:solidFill>
                            <a:srgbClr val="FFC000"/>
                          </a:solidFill>
                          <a:latin typeface="Arial"/>
                          <a:ea typeface="Arial"/>
                          <a:cs typeface="Arial"/>
                          <a:sym typeface="Arial"/>
                        </a:rPr>
                      </a:br>
                      <a:r>
                        <a:rPr lang="en-US" sz="2000" b="0">
                          <a:solidFill>
                            <a:srgbClr val="D9D9D9"/>
                          </a:solidFill>
                          <a:latin typeface="Arial"/>
                          <a:ea typeface="Arial"/>
                          <a:cs typeface="Arial"/>
                          <a:sym typeface="Arial"/>
                        </a:rPr>
                        <a:t>The dotted lines on his poster template are guides.  The horizontal and vertical guides will help you align your poster elements accurately. Text boxes and other elements will ”snap” to the guides and stay within the boundaries of the columns. To hide the guides go to VIEW and uncheck the Guides box.</a:t>
                      </a:r>
                      <a:endParaRPr/>
                    </a:p>
                  </a:txBody>
                  <a:tcPr marL="91450" marR="91450" marT="45725" marB="45725">
                    <a:solidFill>
                      <a:srgbClr val="010101"/>
                    </a:solidFill>
                  </a:tcPr>
                </a:tc>
                <a:tc hMerge="1">
                  <a:txBody>
                    <a:bodyPr/>
                    <a:lstStyle/>
                    <a:p>
                      <a:endParaRPr lang="el-GR"/>
                    </a:p>
                  </a:txBody>
                  <a:tcPr/>
                </a:tc>
                <a:extLst>
                  <a:ext uri="{0D108BD9-81ED-4DB2-BD59-A6C34878D82A}">
                    <a16:rowId xmlns:a16="http://schemas.microsoft.com/office/drawing/2014/main" val="10004"/>
                  </a:ext>
                </a:extLst>
              </a:tr>
              <a:tr h="3824350">
                <a:tc>
                  <a:txBody>
                    <a:bodyPr/>
                    <a:lstStyle/>
                    <a:p>
                      <a:pPr marL="0" marR="0" lvl="0" indent="0" algn="l" rtl="0">
                        <a:spcBef>
                          <a:spcPts val="0"/>
                        </a:spcBef>
                        <a:spcAft>
                          <a:spcPts val="0"/>
                        </a:spcAft>
                        <a:buNone/>
                      </a:pPr>
                      <a:endParaRPr sz="2000">
                        <a:solidFill>
                          <a:srgbClr val="1F3A4E"/>
                        </a:solidFill>
                      </a:endParaRPr>
                    </a:p>
                  </a:txBody>
                  <a:tcPr marL="91450" marR="91450" marT="45725" marB="45725"/>
                </a:tc>
                <a:tc>
                  <a:txBody>
                    <a:bodyPr/>
                    <a:lstStyle/>
                    <a:p>
                      <a:pPr marL="0" marR="0" lvl="1" indent="0" algn="l" rtl="0">
                        <a:spcBef>
                          <a:spcPts val="0"/>
                        </a:spcBef>
                        <a:spcAft>
                          <a:spcPts val="0"/>
                        </a:spcAft>
                        <a:buNone/>
                      </a:pPr>
                      <a:r>
                        <a:rPr lang="en-US" sz="2400" b="1" u="none" strike="noStrike" cap="none">
                          <a:solidFill>
                            <a:srgbClr val="FFC000"/>
                          </a:solidFill>
                          <a:latin typeface="Arial"/>
                          <a:ea typeface="Arial"/>
                          <a:cs typeface="Arial"/>
                          <a:sym typeface="Arial"/>
                        </a:rPr>
                        <a:t>Headers and text containers</a:t>
                      </a:r>
                      <a:br>
                        <a:rPr lang="en-US" sz="2000" b="0" u="none" strike="noStrike" cap="none">
                          <a:solidFill>
                            <a:schemeClr val="lt1"/>
                          </a:solidFill>
                          <a:latin typeface="Arial"/>
                          <a:ea typeface="Arial"/>
                          <a:cs typeface="Arial"/>
                          <a:sym typeface="Arial"/>
                        </a:rPr>
                      </a:br>
                      <a:r>
                        <a:rPr lang="en-US" sz="2000" b="0" u="none" strike="noStrike" cap="none">
                          <a:solidFill>
                            <a:srgbClr val="D9D9D9"/>
                          </a:solidFill>
                          <a:latin typeface="Arial"/>
                          <a:ea typeface="Arial"/>
                          <a:cs typeface="Arial"/>
                          <a:sym typeface="Arial"/>
                        </a:rPr>
                        <a:t>Included in this template are commonly used section headers such as Abstract, Objectives, Methods, Results, etc. </a:t>
                      </a:r>
                      <a:br>
                        <a:rPr lang="en-US" sz="2000" b="0" u="none" strike="noStrike" cap="none">
                          <a:solidFill>
                            <a:schemeClr val="lt1"/>
                          </a:solidFill>
                          <a:latin typeface="Arial"/>
                          <a:ea typeface="Arial"/>
                          <a:cs typeface="Arial"/>
                          <a:sym typeface="Arial"/>
                        </a:rPr>
                      </a:br>
                      <a:r>
                        <a:rPr lang="en-US" sz="2000" b="0" u="none" strike="noStrike" cap="none">
                          <a:solidFill>
                            <a:srgbClr val="FFC000"/>
                          </a:solidFill>
                          <a:latin typeface="Arial"/>
                          <a:ea typeface="Arial"/>
                          <a:cs typeface="Arial"/>
                          <a:sym typeface="Arial"/>
                        </a:rPr>
                        <a:t>-</a:t>
                      </a:r>
                      <a:r>
                        <a:rPr lang="en-US" sz="2000" b="0" u="none" strike="noStrike" cap="none">
                          <a:solidFill>
                            <a:schemeClr val="lt1"/>
                          </a:solidFill>
                          <a:latin typeface="Arial"/>
                          <a:ea typeface="Arial"/>
                          <a:cs typeface="Arial"/>
                          <a:sym typeface="Arial"/>
                        </a:rPr>
                        <a:t> </a:t>
                      </a:r>
                      <a:r>
                        <a:rPr lang="en-US" sz="2000" b="0" u="none" strike="noStrike" cap="none">
                          <a:solidFill>
                            <a:srgbClr val="D9D9D9"/>
                          </a:solidFill>
                          <a:latin typeface="Arial"/>
                          <a:ea typeface="Arial"/>
                          <a:cs typeface="Arial"/>
                          <a:sym typeface="Arial"/>
                        </a:rPr>
                        <a:t>Click inside a section header to add its text. </a:t>
                      </a:r>
                      <a:br>
                        <a:rPr lang="en-US" sz="2000" b="0" u="none" strike="noStrike" cap="none">
                          <a:solidFill>
                            <a:schemeClr val="lt1"/>
                          </a:solidFill>
                          <a:latin typeface="Arial"/>
                          <a:ea typeface="Arial"/>
                          <a:cs typeface="Arial"/>
                          <a:sym typeface="Arial"/>
                        </a:rPr>
                      </a:br>
                      <a:r>
                        <a:rPr lang="en-US" sz="2000" b="0" u="none" strike="noStrike" cap="none">
                          <a:solidFill>
                            <a:srgbClr val="FFC000"/>
                          </a:solidFill>
                          <a:latin typeface="Arial"/>
                          <a:ea typeface="Arial"/>
                          <a:cs typeface="Arial"/>
                          <a:sym typeface="Arial"/>
                        </a:rPr>
                        <a:t>-</a:t>
                      </a:r>
                      <a:r>
                        <a:rPr lang="en-US" sz="2000" b="0" u="none" strike="noStrike" cap="none">
                          <a:solidFill>
                            <a:schemeClr val="lt1"/>
                          </a:solidFill>
                          <a:latin typeface="Arial"/>
                          <a:ea typeface="Arial"/>
                          <a:cs typeface="Arial"/>
                          <a:sym typeface="Arial"/>
                        </a:rPr>
                        <a:t> </a:t>
                      </a:r>
                      <a:r>
                        <a:rPr lang="en-US" sz="2000" b="0" u="none" strike="noStrike" cap="none">
                          <a:solidFill>
                            <a:srgbClr val="D9D9D9"/>
                          </a:solidFill>
                          <a:latin typeface="Arial"/>
                          <a:ea typeface="Arial"/>
                          <a:cs typeface="Arial"/>
                          <a:sym typeface="Arial"/>
                        </a:rPr>
                        <a:t>To add another header, click on edge of the section box so that it is outlined. Copy and paste it. </a:t>
                      </a:r>
                      <a:br>
                        <a:rPr lang="en-US" sz="2000" b="0" u="none" strike="noStrike" cap="none">
                          <a:solidFill>
                            <a:schemeClr val="lt1"/>
                          </a:solidFill>
                          <a:latin typeface="Arial"/>
                          <a:ea typeface="Arial"/>
                          <a:cs typeface="Arial"/>
                          <a:sym typeface="Arial"/>
                        </a:rPr>
                      </a:br>
                      <a:r>
                        <a:rPr lang="en-US" sz="2000" b="0" u="none" strike="noStrike" cap="none">
                          <a:solidFill>
                            <a:srgbClr val="FFC000"/>
                          </a:solidFill>
                          <a:latin typeface="Arial"/>
                          <a:ea typeface="Arial"/>
                          <a:cs typeface="Arial"/>
                          <a:sym typeface="Arial"/>
                        </a:rPr>
                        <a:t>-</a:t>
                      </a:r>
                      <a:r>
                        <a:rPr lang="en-US" sz="2000" b="0" u="none" strike="noStrike" cap="none">
                          <a:solidFill>
                            <a:schemeClr val="lt1"/>
                          </a:solidFill>
                          <a:latin typeface="Arial"/>
                          <a:ea typeface="Arial"/>
                          <a:cs typeface="Arial"/>
                          <a:sym typeface="Arial"/>
                        </a:rPr>
                        <a:t> </a:t>
                      </a:r>
                      <a:r>
                        <a:rPr lang="en-US" sz="2000" b="0" u="none" strike="noStrike" cap="none">
                          <a:solidFill>
                            <a:srgbClr val="D9D9D9"/>
                          </a:solidFill>
                          <a:latin typeface="Arial"/>
                          <a:ea typeface="Arial"/>
                          <a:cs typeface="Arial"/>
                          <a:sym typeface="Arial"/>
                        </a:rPr>
                        <a:t>To increase its size, click on the white circles and expand to the the desired size.</a:t>
                      </a:r>
                      <a:endParaRPr/>
                    </a:p>
                  </a:txBody>
                  <a:tcPr marL="182875" marR="91450" marT="137150" marB="45725">
                    <a:solidFill>
                      <a:srgbClr val="010101"/>
                    </a:solidFill>
                  </a:tcPr>
                </a:tc>
                <a:extLst>
                  <a:ext uri="{0D108BD9-81ED-4DB2-BD59-A6C34878D82A}">
                    <a16:rowId xmlns:a16="http://schemas.microsoft.com/office/drawing/2014/main" val="10005"/>
                  </a:ext>
                </a:extLst>
              </a:tr>
              <a:tr h="3519125">
                <a:tc gridSpan="2">
                  <a:txBody>
                    <a:bodyPr/>
                    <a:lstStyle/>
                    <a:p>
                      <a:pPr marL="0" marR="0" lvl="0" indent="0" algn="l" rtl="0">
                        <a:spcBef>
                          <a:spcPts val="0"/>
                        </a:spcBef>
                        <a:spcAft>
                          <a:spcPts val="0"/>
                        </a:spcAft>
                        <a:buNone/>
                      </a:pPr>
                      <a:r>
                        <a:rPr lang="en-US" sz="2400" b="1">
                          <a:solidFill>
                            <a:srgbClr val="FFC000"/>
                          </a:solidFill>
                          <a:latin typeface="Arial"/>
                          <a:ea typeface="Arial"/>
                          <a:cs typeface="Arial"/>
                          <a:sym typeface="Arial"/>
                        </a:rPr>
                        <a:t>Adding content to the poster</a:t>
                      </a:r>
                      <a:endParaRPr/>
                    </a:p>
                    <a:p>
                      <a:pPr marL="0" marR="0" lvl="0" indent="0" algn="l" rtl="0">
                        <a:spcBef>
                          <a:spcPts val="0"/>
                        </a:spcBef>
                        <a:spcAft>
                          <a:spcPts val="0"/>
                        </a:spcAft>
                        <a:buNone/>
                      </a:pPr>
                      <a:r>
                        <a:rPr lang="en-US" sz="2000">
                          <a:solidFill>
                            <a:srgbClr val="D9D9D9"/>
                          </a:solidFill>
                          <a:latin typeface="Arial"/>
                          <a:ea typeface="Arial"/>
                          <a:cs typeface="Arial"/>
                          <a:sym typeface="Arial"/>
                        </a:rPr>
                        <a:t>Start by adding your text to each section without spending too much time with formatting. Use the default font size even if your text extends beyond the bottom of the poster. Continue until you have added all your content including text, graphics, photos, etc. Once you finish adding your content you can go back and format your text as needed.</a:t>
                      </a:r>
                      <a:endParaRPr/>
                    </a:p>
                    <a:p>
                      <a:pPr marL="342900" marR="0" lvl="0" indent="-342900" algn="l" rtl="0">
                        <a:spcBef>
                          <a:spcPts val="0"/>
                        </a:spcBef>
                        <a:spcAft>
                          <a:spcPts val="0"/>
                        </a:spcAft>
                        <a:buClr>
                          <a:srgbClr val="D9D9D9"/>
                        </a:buClr>
                        <a:buSzPts val="2000"/>
                        <a:buFont typeface="Arial"/>
                        <a:buChar char="-"/>
                      </a:pPr>
                      <a:r>
                        <a:rPr lang="en-US" sz="2000">
                          <a:solidFill>
                            <a:srgbClr val="D9D9D9"/>
                          </a:solidFill>
                          <a:latin typeface="Arial"/>
                          <a:ea typeface="Arial"/>
                          <a:cs typeface="Arial"/>
                          <a:sym typeface="Arial"/>
                        </a:rPr>
                        <a:t>If you run out of room, try to reduce the size of your fonts and/or the size of your graphics. If there is a lot of empty space try to increase your font sizes and the size of your graphics. The font used for references can be smaller.</a:t>
                      </a:r>
                      <a:endParaRPr sz="2000">
                        <a:solidFill>
                          <a:srgbClr val="D9D9D9"/>
                        </a:solidFill>
                        <a:latin typeface="Arial"/>
                        <a:ea typeface="Arial"/>
                        <a:cs typeface="Arial"/>
                        <a:sym typeface="Arial"/>
                      </a:endParaRPr>
                    </a:p>
                  </a:txBody>
                  <a:tcPr marL="91450" marR="91450" marT="45725" marB="45725">
                    <a:solidFill>
                      <a:srgbClr val="010101"/>
                    </a:solidFill>
                  </a:tcPr>
                </a:tc>
                <a:tc hMerge="1">
                  <a:txBody>
                    <a:bodyPr/>
                    <a:lstStyle/>
                    <a:p>
                      <a:endParaRPr lang="el-GR"/>
                    </a:p>
                  </a:txBody>
                  <a:tcPr/>
                </a:tc>
                <a:extLst>
                  <a:ext uri="{0D108BD9-81ED-4DB2-BD59-A6C34878D82A}">
                    <a16:rowId xmlns:a16="http://schemas.microsoft.com/office/drawing/2014/main" val="10006"/>
                  </a:ext>
                </a:extLst>
              </a:tr>
              <a:tr h="2377650">
                <a:tc gridSpan="2">
                  <a:txBody>
                    <a:bodyPr/>
                    <a:lstStyle/>
                    <a:p>
                      <a:pPr marL="0" marR="0" lvl="0" indent="0" algn="l" rtl="0">
                        <a:lnSpc>
                          <a:spcPct val="100000"/>
                        </a:lnSpc>
                        <a:spcBef>
                          <a:spcPts val="0"/>
                        </a:spcBef>
                        <a:spcAft>
                          <a:spcPts val="0"/>
                        </a:spcAft>
                        <a:buClr>
                          <a:srgbClr val="FFC000"/>
                        </a:buClr>
                        <a:buSzPts val="2400"/>
                        <a:buFont typeface="Arial"/>
                        <a:buNone/>
                      </a:pPr>
                      <a:r>
                        <a:rPr lang="en-US" sz="2400" b="1">
                          <a:solidFill>
                            <a:srgbClr val="FFC000"/>
                          </a:solidFill>
                          <a:latin typeface="Arial"/>
                          <a:ea typeface="Arial"/>
                          <a:cs typeface="Arial"/>
                          <a:sym typeface="Arial"/>
                        </a:rPr>
                        <a:t>Photos</a:t>
                      </a:r>
                      <a:endParaRPr/>
                    </a:p>
                    <a:p>
                      <a:pPr marL="0" marR="0" lvl="0" indent="0" algn="l" rtl="0">
                        <a:lnSpc>
                          <a:spcPct val="100000"/>
                        </a:lnSpc>
                        <a:spcBef>
                          <a:spcPts val="0"/>
                        </a:spcBef>
                        <a:spcAft>
                          <a:spcPts val="0"/>
                        </a:spcAft>
                        <a:buClr>
                          <a:srgbClr val="D9D9D9"/>
                        </a:buClr>
                        <a:buSzPts val="2000"/>
                        <a:buFont typeface="Arial"/>
                        <a:buNone/>
                      </a:pPr>
                      <a:r>
                        <a:rPr lang="en-US" sz="2000" b="0" i="0" u="none" strike="noStrike" cap="none">
                          <a:solidFill>
                            <a:srgbClr val="D9D9D9"/>
                          </a:solidFill>
                          <a:latin typeface="Arial"/>
                          <a:ea typeface="Arial"/>
                          <a:cs typeface="Arial"/>
                          <a:sym typeface="Arial"/>
                        </a:rPr>
                        <a:t>You can add photos by dragging and dropping from your desktop, copy and paste, or by going to INSERT &gt; PICTURES. Resize images proportionally by holding down the SHIFT key and dragging one of the white corner handles (dots). For a professional-looking poster, do not distort your images by stretching them disproportionally.</a:t>
                      </a:r>
                      <a:endParaRPr/>
                    </a:p>
                  </a:txBody>
                  <a:tcPr marL="182875" marR="91450" marT="137150" marB="45725">
                    <a:solidFill>
                      <a:srgbClr val="010101"/>
                    </a:solidFill>
                  </a:tcPr>
                </a:tc>
                <a:tc hMerge="1">
                  <a:txBody>
                    <a:bodyPr/>
                    <a:lstStyle/>
                    <a:p>
                      <a:endParaRPr lang="el-GR"/>
                    </a:p>
                  </a:txBody>
                  <a:tcPr/>
                </a:tc>
                <a:extLst>
                  <a:ext uri="{0D108BD9-81ED-4DB2-BD59-A6C34878D82A}">
                    <a16:rowId xmlns:a16="http://schemas.microsoft.com/office/drawing/2014/main" val="10007"/>
                  </a:ext>
                </a:extLst>
              </a:tr>
              <a:tr h="2293175">
                <a:tc gridSpan="2">
                  <a:txBody>
                    <a:bodyPr/>
                    <a:lstStyle/>
                    <a:p>
                      <a:pPr marL="0" marR="0" lvl="0" indent="0" algn="l" rtl="0">
                        <a:spcBef>
                          <a:spcPts val="0"/>
                        </a:spcBef>
                        <a:spcAft>
                          <a:spcPts val="0"/>
                        </a:spcAft>
                        <a:buNone/>
                      </a:pPr>
                      <a:endParaRPr sz="2000">
                        <a:solidFill>
                          <a:schemeClr val="lt1"/>
                        </a:solidFill>
                        <a:latin typeface="Arial"/>
                        <a:ea typeface="Arial"/>
                        <a:cs typeface="Arial"/>
                        <a:sym typeface="Arial"/>
                      </a:endParaRPr>
                    </a:p>
                  </a:txBody>
                  <a:tcPr marL="182875" marR="91450" marT="137150" marB="45725"/>
                </a:tc>
                <a:tc hMerge="1">
                  <a:txBody>
                    <a:bodyPr/>
                    <a:lstStyle/>
                    <a:p>
                      <a:endParaRPr lang="el-GR"/>
                    </a:p>
                  </a:txBody>
                  <a:tcPr/>
                </a:tc>
                <a:extLst>
                  <a:ext uri="{0D108BD9-81ED-4DB2-BD59-A6C34878D82A}">
                    <a16:rowId xmlns:a16="http://schemas.microsoft.com/office/drawing/2014/main" val="10008"/>
                  </a:ext>
                </a:extLst>
              </a:tr>
              <a:tr h="1280275">
                <a:tc gridSpan="2">
                  <a:txBody>
                    <a:bodyPr/>
                    <a:lstStyle/>
                    <a:p>
                      <a:pPr marL="0" marR="0" lvl="0" indent="0" algn="l" rtl="0">
                        <a:lnSpc>
                          <a:spcPct val="100000"/>
                        </a:lnSpc>
                        <a:spcBef>
                          <a:spcPts val="0"/>
                        </a:spcBef>
                        <a:spcAft>
                          <a:spcPts val="0"/>
                        </a:spcAft>
                        <a:buClr>
                          <a:srgbClr val="FFC000"/>
                        </a:buClr>
                        <a:buSzPts val="2400"/>
                        <a:buFont typeface="Arial"/>
                        <a:buNone/>
                      </a:pPr>
                      <a:r>
                        <a:rPr lang="en-US" sz="2400" b="1">
                          <a:solidFill>
                            <a:srgbClr val="FFC000"/>
                          </a:solidFill>
                          <a:latin typeface="Arial"/>
                          <a:ea typeface="Arial"/>
                          <a:cs typeface="Arial"/>
                          <a:sym typeface="Arial"/>
                        </a:rPr>
                        <a:t>Quality check your graphics</a:t>
                      </a:r>
                      <a:endParaRPr/>
                    </a:p>
                    <a:p>
                      <a:pPr marL="0" marR="0" lvl="0" indent="0" algn="l" rtl="0">
                        <a:lnSpc>
                          <a:spcPct val="100000"/>
                        </a:lnSpc>
                        <a:spcBef>
                          <a:spcPts val="0"/>
                        </a:spcBef>
                        <a:spcAft>
                          <a:spcPts val="0"/>
                        </a:spcAft>
                        <a:buClr>
                          <a:srgbClr val="D9D9D9"/>
                        </a:buClr>
                        <a:buSzPts val="2000"/>
                        <a:buFont typeface="Arial"/>
                        <a:buNone/>
                      </a:pPr>
                      <a:r>
                        <a:rPr lang="en-US" sz="2000">
                          <a:solidFill>
                            <a:srgbClr val="D9D9D9"/>
                          </a:solidFill>
                          <a:latin typeface="Arial"/>
                          <a:ea typeface="Arial"/>
                          <a:cs typeface="Arial"/>
                          <a:sym typeface="Arial"/>
                        </a:rPr>
                        <a:t>Zoom in and look at your images at 100%-200% magnification. If they look clear, they will print well. </a:t>
                      </a:r>
                      <a:endParaRPr/>
                    </a:p>
                  </a:txBody>
                  <a:tcPr marL="182875" marR="91450" marT="137150" marB="45725">
                    <a:solidFill>
                      <a:srgbClr val="010101"/>
                    </a:solidFill>
                  </a:tcPr>
                </a:tc>
                <a:tc hMerge="1">
                  <a:txBody>
                    <a:bodyPr/>
                    <a:lstStyle/>
                    <a:p>
                      <a:endParaRPr lang="el-GR"/>
                    </a:p>
                  </a:txBody>
                  <a:tcPr/>
                </a:tc>
                <a:extLst>
                  <a:ext uri="{0D108BD9-81ED-4DB2-BD59-A6C34878D82A}">
                    <a16:rowId xmlns:a16="http://schemas.microsoft.com/office/drawing/2014/main" val="10009"/>
                  </a:ext>
                </a:extLst>
              </a:tr>
              <a:tr h="3187275">
                <a:tc gridSpan="2">
                  <a:txBody>
                    <a:bodyPr/>
                    <a:lstStyle/>
                    <a:p>
                      <a:pPr marL="0" marR="0" lvl="0" indent="0" algn="l" rtl="0">
                        <a:lnSpc>
                          <a:spcPct val="100000"/>
                        </a:lnSpc>
                        <a:spcBef>
                          <a:spcPts val="0"/>
                        </a:spcBef>
                        <a:spcAft>
                          <a:spcPts val="0"/>
                        </a:spcAft>
                        <a:buClr>
                          <a:schemeClr val="dk1"/>
                        </a:buClr>
                        <a:buSzPts val="2000"/>
                        <a:buFont typeface="Calibri"/>
                        <a:buNone/>
                      </a:pPr>
                      <a:endParaRPr sz="2000">
                        <a:solidFill>
                          <a:schemeClr val="lt1"/>
                        </a:solidFill>
                        <a:latin typeface="Arial"/>
                        <a:ea typeface="Arial"/>
                        <a:cs typeface="Arial"/>
                        <a:sym typeface="Arial"/>
                      </a:endParaRPr>
                    </a:p>
                  </a:txBody>
                  <a:tcPr marL="182875" marR="91450" marT="137150" marB="45725"/>
                </a:tc>
                <a:tc hMerge="1">
                  <a:txBody>
                    <a:bodyPr/>
                    <a:lstStyle/>
                    <a:p>
                      <a:endParaRPr lang="el-GR"/>
                    </a:p>
                  </a:txBody>
                  <a:tcPr/>
                </a:tc>
                <a:extLst>
                  <a:ext uri="{0D108BD9-81ED-4DB2-BD59-A6C34878D82A}">
                    <a16:rowId xmlns:a16="http://schemas.microsoft.com/office/drawing/2014/main" val="10010"/>
                  </a:ext>
                </a:extLst>
              </a:tr>
            </a:tbl>
          </a:graphicData>
        </a:graphic>
      </p:graphicFrame>
      <p:graphicFrame>
        <p:nvGraphicFramePr>
          <p:cNvPr id="199" name="Google Shape;199;p21"/>
          <p:cNvGraphicFramePr/>
          <p:nvPr/>
        </p:nvGraphicFramePr>
        <p:xfrm>
          <a:off x="44695229" y="-84749"/>
          <a:ext cx="3000000" cy="3000000"/>
        </p:xfrm>
        <a:graphic>
          <a:graphicData uri="http://schemas.openxmlformats.org/drawingml/2006/table">
            <a:tbl>
              <a:tblPr firstRow="1" bandRow="1">
                <a:noFill/>
                <a:tableStyleId>{75EA6E77-6067-4B1A-962E-09F6DE45F57D}</a:tableStyleId>
              </a:tblPr>
              <a:tblGrid>
                <a:gridCol w="3343825">
                  <a:extLst>
                    <a:ext uri="{9D8B030D-6E8A-4147-A177-3AD203B41FA5}">
                      <a16:colId xmlns:a16="http://schemas.microsoft.com/office/drawing/2014/main" val="20000"/>
                    </a:ext>
                  </a:extLst>
                </a:gridCol>
                <a:gridCol w="1381550">
                  <a:extLst>
                    <a:ext uri="{9D8B030D-6E8A-4147-A177-3AD203B41FA5}">
                      <a16:colId xmlns:a16="http://schemas.microsoft.com/office/drawing/2014/main" val="20001"/>
                    </a:ext>
                  </a:extLst>
                </a:gridCol>
                <a:gridCol w="4704800">
                  <a:extLst>
                    <a:ext uri="{9D8B030D-6E8A-4147-A177-3AD203B41FA5}">
                      <a16:colId xmlns:a16="http://schemas.microsoft.com/office/drawing/2014/main" val="20002"/>
                    </a:ext>
                  </a:extLst>
                </a:gridCol>
              </a:tblGrid>
              <a:tr h="1756425">
                <a:tc gridSpan="3">
                  <a:txBody>
                    <a:bodyPr/>
                    <a:lstStyle/>
                    <a:p>
                      <a:pPr marL="0" marR="0" lvl="0" indent="0" algn="ctr" rtl="0">
                        <a:lnSpc>
                          <a:spcPct val="100000"/>
                        </a:lnSpc>
                        <a:spcBef>
                          <a:spcPts val="0"/>
                        </a:spcBef>
                        <a:spcAft>
                          <a:spcPts val="0"/>
                        </a:spcAft>
                        <a:buClr>
                          <a:srgbClr val="1F3A4E"/>
                        </a:buClr>
                        <a:buSzPts val="4000"/>
                        <a:buFont typeface="Arial Black"/>
                        <a:buNone/>
                      </a:pPr>
                      <a:r>
                        <a:rPr lang="en-US" sz="4000" b="0">
                          <a:solidFill>
                            <a:srgbClr val="1F3A4E"/>
                          </a:solidFill>
                          <a:latin typeface="Arial Black"/>
                          <a:ea typeface="Arial Black"/>
                          <a:cs typeface="Arial Black"/>
                          <a:sym typeface="Arial Black"/>
                        </a:rPr>
                        <a:t>QUICK START GUIDE</a:t>
                      </a:r>
                      <a:br>
                        <a:rPr lang="en-US" sz="4000" b="0">
                          <a:solidFill>
                            <a:srgbClr val="1F3A4E"/>
                          </a:solidFill>
                          <a:latin typeface="Arial Black"/>
                          <a:ea typeface="Arial Black"/>
                          <a:cs typeface="Arial Black"/>
                          <a:sym typeface="Arial Black"/>
                        </a:rPr>
                      </a:br>
                      <a:r>
                        <a:rPr lang="en-US" sz="3200" b="1">
                          <a:solidFill>
                            <a:srgbClr val="FF0000"/>
                          </a:solidFill>
                          <a:latin typeface="Trebuchet MS"/>
                          <a:ea typeface="Trebuchet MS"/>
                          <a:cs typeface="Trebuchet MS"/>
                          <a:sym typeface="Trebuchet MS"/>
                        </a:rPr>
                        <a:t>(THIS SIDEBAR WILL NOT PRINT)</a:t>
                      </a:r>
                      <a:endParaRPr sz="4000" b="1">
                        <a:solidFill>
                          <a:schemeClr val="lt1"/>
                        </a:solidFill>
                        <a:latin typeface="Trebuchet MS"/>
                        <a:ea typeface="Trebuchet MS"/>
                        <a:cs typeface="Trebuchet MS"/>
                        <a:sym typeface="Trebuchet MS"/>
                      </a:endParaRPr>
                    </a:p>
                  </a:txBody>
                  <a:tcPr marL="182875" marR="91450" marT="137150" marB="45725">
                    <a:solidFill>
                      <a:srgbClr val="FFC000"/>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5563100">
                <a:tc gridSpan="3">
                  <a:txBody>
                    <a:bodyPr/>
                    <a:lstStyle/>
                    <a:p>
                      <a:pPr marL="0" marR="0" lvl="0" indent="0" algn="l" rtl="0">
                        <a:spcBef>
                          <a:spcPts val="0"/>
                        </a:spcBef>
                        <a:spcAft>
                          <a:spcPts val="0"/>
                        </a:spcAft>
                        <a:buNone/>
                      </a:pPr>
                      <a:r>
                        <a:rPr lang="en-US" sz="2800" b="1">
                          <a:solidFill>
                            <a:srgbClr val="FFC000"/>
                          </a:solidFill>
                          <a:latin typeface="Arial"/>
                          <a:ea typeface="Arial"/>
                          <a:cs typeface="Arial"/>
                          <a:sym typeface="Arial"/>
                        </a:rPr>
                        <a:t>How to change the template colors</a:t>
                      </a:r>
                      <a:endParaRPr/>
                    </a:p>
                    <a:p>
                      <a:pPr marL="0" marR="0" lvl="0" indent="0" algn="l" rtl="0">
                        <a:spcBef>
                          <a:spcPts val="0"/>
                        </a:spcBef>
                        <a:spcAft>
                          <a:spcPts val="0"/>
                        </a:spcAft>
                        <a:buNone/>
                      </a:pPr>
                      <a:r>
                        <a:rPr lang="en-US" sz="2400" b="0">
                          <a:solidFill>
                            <a:srgbClr val="D9D9D9"/>
                          </a:solidFill>
                          <a:latin typeface="Arial"/>
                          <a:ea typeface="Arial"/>
                          <a:cs typeface="Arial"/>
                          <a:sym typeface="Arial"/>
                        </a:rPr>
                        <a:t>You can change the overall template color theme by clicking on the COLORS dropdown menu under the DESIGN tab. You can see a tutorial here: </a:t>
                      </a:r>
                      <a:r>
                        <a:rPr lang="en-US" sz="2400" u="sng">
                          <a:solidFill>
                            <a:srgbClr val="FFC000"/>
                          </a:solidFill>
                          <a:hlinkClick r:id="rId3">
                            <a:extLst>
                              <a:ext uri="{A12FA001-AC4F-418D-AE19-62706E023703}">
                                <ahyp:hlinkClr xmlns:ahyp="http://schemas.microsoft.com/office/drawing/2018/hyperlinkcolor" val="tx"/>
                              </a:ext>
                            </a:extLst>
                          </a:hlinkClick>
                        </a:rPr>
                        <a:t>https://www.posterpresentations.com/how-to-change-the-research-poster-template-colors.html</a:t>
                      </a:r>
                      <a:endParaRPr sz="2400">
                        <a:solidFill>
                          <a:srgbClr val="FFC000"/>
                        </a:solidFill>
                      </a:endParaRPr>
                    </a:p>
                    <a:p>
                      <a:pPr marL="0" marR="0" lvl="0" indent="0" algn="l" rtl="0">
                        <a:spcBef>
                          <a:spcPts val="0"/>
                        </a:spcBef>
                        <a:spcAft>
                          <a:spcPts val="0"/>
                        </a:spcAft>
                        <a:buNone/>
                      </a:pPr>
                      <a:endParaRPr sz="2400" b="0">
                        <a:solidFill>
                          <a:srgbClr val="D9D9D9"/>
                        </a:solidFill>
                        <a:latin typeface="Arial"/>
                        <a:ea typeface="Arial"/>
                        <a:cs typeface="Arial"/>
                        <a:sym typeface="Arial"/>
                      </a:endParaRPr>
                    </a:p>
                    <a:p>
                      <a:pPr marL="0" marR="0" lvl="0" indent="0" algn="l" rtl="0">
                        <a:spcBef>
                          <a:spcPts val="0"/>
                        </a:spcBef>
                        <a:spcAft>
                          <a:spcPts val="0"/>
                        </a:spcAft>
                        <a:buNone/>
                      </a:pPr>
                      <a:r>
                        <a:rPr lang="en-US" sz="2400" b="0">
                          <a:solidFill>
                            <a:srgbClr val="D9D9D9"/>
                          </a:solidFill>
                          <a:latin typeface="Arial"/>
                          <a:ea typeface="Arial"/>
                          <a:cs typeface="Arial"/>
                          <a:sym typeface="Arial"/>
                        </a:rPr>
                        <a:t>You can also manually change the color of individual elements by going to VIEW &gt; SLIDE MASTER. On the left side of your screen select the background master where you can change the template background, column sizes, etc. </a:t>
                      </a:r>
                      <a:endParaRPr/>
                    </a:p>
                    <a:p>
                      <a:pPr marL="0" marR="0" lvl="0" indent="0" algn="l" rtl="0">
                        <a:spcBef>
                          <a:spcPts val="0"/>
                        </a:spcBef>
                        <a:spcAft>
                          <a:spcPts val="0"/>
                        </a:spcAft>
                        <a:buNone/>
                      </a:pPr>
                      <a:endParaRPr sz="2400" b="0">
                        <a:solidFill>
                          <a:srgbClr val="D9D9D9"/>
                        </a:solidFill>
                        <a:latin typeface="Arial"/>
                        <a:ea typeface="Arial"/>
                        <a:cs typeface="Arial"/>
                        <a:sym typeface="Arial"/>
                      </a:endParaRPr>
                    </a:p>
                    <a:p>
                      <a:pPr marL="0" marR="0" lvl="0" indent="0" algn="l" rtl="0">
                        <a:spcBef>
                          <a:spcPts val="0"/>
                        </a:spcBef>
                        <a:spcAft>
                          <a:spcPts val="0"/>
                        </a:spcAft>
                        <a:buNone/>
                      </a:pPr>
                      <a:r>
                        <a:rPr lang="en-US" sz="2400" b="0">
                          <a:solidFill>
                            <a:srgbClr val="D9D9D9"/>
                          </a:solidFill>
                          <a:latin typeface="Arial"/>
                          <a:ea typeface="Arial"/>
                          <a:cs typeface="Arial"/>
                          <a:sym typeface="Arial"/>
                        </a:rPr>
                        <a:t>After you finish working on the SLIDE MASTER, it is important that you go to VIEW &gt; NORMAL to continue working on your poster. </a:t>
                      </a:r>
                      <a:endParaRPr/>
                    </a:p>
                  </a:txBody>
                  <a:tcPr marL="182875" marR="91450" marT="137150" marB="45725">
                    <a:solidFill>
                      <a:schemeClr val="dk1"/>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1"/>
                  </a:ext>
                </a:extLst>
              </a:tr>
              <a:tr h="3667725">
                <a:tc gridSpan="3">
                  <a:txBody>
                    <a:bodyPr/>
                    <a:lstStyle/>
                    <a:p>
                      <a:pPr marL="0" marR="0" lvl="0" indent="0" algn="l" rtl="0">
                        <a:spcBef>
                          <a:spcPts val="0"/>
                        </a:spcBef>
                        <a:spcAft>
                          <a:spcPts val="0"/>
                        </a:spcAft>
                        <a:buNone/>
                      </a:pPr>
                      <a:r>
                        <a:rPr lang="en-US" sz="2800" b="1">
                          <a:solidFill>
                            <a:srgbClr val="FFC000"/>
                          </a:solidFill>
                          <a:latin typeface="Arial"/>
                          <a:ea typeface="Arial"/>
                          <a:cs typeface="Arial"/>
                          <a:sym typeface="Arial"/>
                        </a:rPr>
                        <a:t>How to change the column layout configuration</a:t>
                      </a:r>
                      <a:endParaRPr/>
                    </a:p>
                    <a:p>
                      <a:pPr marL="0" marR="0" lvl="0" indent="0" algn="l" rtl="0">
                        <a:spcBef>
                          <a:spcPts val="0"/>
                        </a:spcBef>
                        <a:spcAft>
                          <a:spcPts val="0"/>
                        </a:spcAft>
                        <a:buNone/>
                      </a:pPr>
                      <a:r>
                        <a:rPr lang="en-US" sz="2400">
                          <a:solidFill>
                            <a:srgbClr val="D9D9D9"/>
                          </a:solidFill>
                          <a:latin typeface="Arial"/>
                          <a:ea typeface="Arial"/>
                          <a:cs typeface="Arial"/>
                          <a:sym typeface="Arial"/>
                        </a:rPr>
                        <a:t>You can manually change the configuration on the columns by going to VIEW &gt; SLIDE MASTER. You can delete columns, resize them or modify them as needed for your layout. </a:t>
                      </a:r>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You can see a tutorial here: </a:t>
                      </a:r>
                      <a:r>
                        <a:rPr lang="en-US" sz="2400" u="sng">
                          <a:solidFill>
                            <a:srgbClr val="FFC000"/>
                          </a:solidFill>
                          <a:latin typeface="Arial"/>
                          <a:ea typeface="Arial"/>
                          <a:cs typeface="Arial"/>
                          <a:sym typeface="Arial"/>
                        </a:rPr>
                        <a:t>https://www.posterpresentations.com/how-to-change-the-column-configuration.html</a:t>
                      </a:r>
                      <a:endParaRPr sz="8600" u="sng">
                        <a:solidFill>
                          <a:srgbClr val="FFC000"/>
                        </a:solidFill>
                      </a:endParaRPr>
                    </a:p>
                  </a:txBody>
                  <a:tcPr marL="182875" marR="91450" marT="137150" marB="45725">
                    <a:solidFill>
                      <a:schemeClr val="dk1"/>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2"/>
                  </a:ext>
                </a:extLst>
              </a:tr>
              <a:tr h="5177075">
                <a:tc gridSpan="2">
                  <a:txBody>
                    <a:bodyPr/>
                    <a:lstStyle/>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txBody>
                  <a:tcPr marL="182875" marR="91450" marT="137150" marB="45725"/>
                </a:tc>
                <a:tc hMerge="1">
                  <a:txBody>
                    <a:bodyPr/>
                    <a:lstStyle/>
                    <a:p>
                      <a:endParaRPr lang="el-GR"/>
                    </a:p>
                  </a:txBody>
                  <a:tcPr/>
                </a:tc>
                <a:tc rowSpan="2">
                  <a:txBody>
                    <a:bodyPr/>
                    <a:lstStyle/>
                    <a:p>
                      <a:pPr marL="0" marR="0" lvl="0" indent="0" algn="l" rtl="0">
                        <a:lnSpc>
                          <a:spcPct val="100000"/>
                        </a:lnSpc>
                        <a:spcBef>
                          <a:spcPts val="0"/>
                        </a:spcBef>
                        <a:spcAft>
                          <a:spcPts val="0"/>
                        </a:spcAft>
                        <a:buClr>
                          <a:srgbClr val="FFC000"/>
                        </a:buClr>
                        <a:buSzPts val="2800"/>
                        <a:buFont typeface="Arial"/>
                        <a:buNone/>
                      </a:pPr>
                      <a:r>
                        <a:rPr lang="en-US" sz="2800" b="1">
                          <a:solidFill>
                            <a:srgbClr val="FFC000"/>
                          </a:solidFill>
                          <a:latin typeface="Arial"/>
                          <a:ea typeface="Arial"/>
                          <a:cs typeface="Arial"/>
                          <a:sym typeface="Arial"/>
                        </a:rPr>
                        <a:t>How to hide the QUICK START GUIDE bars from the sides of the template</a:t>
                      </a:r>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The Quick Start Guides </a:t>
                      </a:r>
                      <a:r>
                        <a:rPr lang="en-US" sz="2400" u="sng">
                          <a:solidFill>
                            <a:srgbClr val="D9D9D9"/>
                          </a:solidFill>
                          <a:latin typeface="Arial"/>
                          <a:ea typeface="Arial"/>
                          <a:cs typeface="Arial"/>
                          <a:sym typeface="Arial"/>
                        </a:rPr>
                        <a:t>are outside the template’s printable area</a:t>
                      </a:r>
                      <a:r>
                        <a:rPr lang="en-US" sz="2400">
                          <a:solidFill>
                            <a:srgbClr val="D9D9D9"/>
                          </a:solidFill>
                          <a:latin typeface="Arial"/>
                          <a:ea typeface="Arial"/>
                          <a:cs typeface="Arial"/>
                          <a:sym typeface="Arial"/>
                        </a:rPr>
                        <a:t> and they will not be on the printed poster. </a:t>
                      </a:r>
                      <a:endParaRPr/>
                    </a:p>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If you create a PDF file from your template, the guides will not be included.</a:t>
                      </a:r>
                      <a:endParaRPr/>
                    </a:p>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To hide the guides click on the </a:t>
                      </a:r>
                      <a:r>
                        <a:rPr lang="en-US" sz="2400" b="1">
                          <a:solidFill>
                            <a:srgbClr val="D9D9D9"/>
                          </a:solidFill>
                          <a:latin typeface="Arial"/>
                          <a:ea typeface="Arial"/>
                          <a:cs typeface="Arial"/>
                          <a:sym typeface="Arial"/>
                        </a:rPr>
                        <a:t>Home</a:t>
                      </a:r>
                      <a:r>
                        <a:rPr lang="en-US" sz="2400">
                          <a:solidFill>
                            <a:srgbClr val="D9D9D9"/>
                          </a:solidFill>
                          <a:latin typeface="Arial"/>
                          <a:ea typeface="Arial"/>
                          <a:cs typeface="Arial"/>
                          <a:sym typeface="Arial"/>
                        </a:rPr>
                        <a:t> tab (top of the screen) and then click on the </a:t>
                      </a:r>
                      <a:r>
                        <a:rPr lang="en-US" sz="2400" b="1">
                          <a:solidFill>
                            <a:srgbClr val="D9D9D9"/>
                          </a:solidFill>
                          <a:latin typeface="Arial"/>
                          <a:ea typeface="Arial"/>
                          <a:cs typeface="Arial"/>
                          <a:sym typeface="Arial"/>
                        </a:rPr>
                        <a:t>Layout</a:t>
                      </a:r>
                      <a:r>
                        <a:rPr lang="en-US" sz="2400">
                          <a:solidFill>
                            <a:srgbClr val="D9D9D9"/>
                          </a:solidFill>
                          <a:latin typeface="Arial"/>
                          <a:ea typeface="Arial"/>
                          <a:cs typeface="Arial"/>
                          <a:sym typeface="Arial"/>
                        </a:rPr>
                        <a:t> button below to see the available layouts. Choose the </a:t>
                      </a:r>
                      <a:r>
                        <a:rPr lang="en-US" sz="2400" b="1">
                          <a:solidFill>
                            <a:srgbClr val="D9D9D9"/>
                          </a:solidFill>
                          <a:latin typeface="Arial"/>
                          <a:ea typeface="Arial"/>
                          <a:cs typeface="Arial"/>
                          <a:sym typeface="Arial"/>
                        </a:rPr>
                        <a:t>Without Guides </a:t>
                      </a:r>
                      <a:r>
                        <a:rPr lang="en-US" sz="2400" b="0">
                          <a:solidFill>
                            <a:srgbClr val="D9D9D9"/>
                          </a:solidFill>
                          <a:latin typeface="Arial"/>
                          <a:ea typeface="Arial"/>
                          <a:cs typeface="Arial"/>
                          <a:sym typeface="Arial"/>
                        </a:rPr>
                        <a:t>layout</a:t>
                      </a:r>
                      <a:r>
                        <a:rPr lang="en-US" sz="2400">
                          <a:solidFill>
                            <a:srgbClr val="D9D9D9"/>
                          </a:solidFill>
                          <a:latin typeface="Arial"/>
                          <a:ea typeface="Arial"/>
                          <a:cs typeface="Arial"/>
                          <a:sym typeface="Arial"/>
                        </a:rPr>
                        <a:t>.</a:t>
                      </a:r>
                      <a:endParaRPr sz="2400">
                        <a:solidFill>
                          <a:srgbClr val="D9D9D9"/>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txBody>
                  <a:tcPr marL="182875" marR="91450" marT="137150" marB="45725">
                    <a:solidFill>
                      <a:srgbClr val="010101"/>
                    </a:solidFill>
                  </a:tcPr>
                </a:tc>
                <a:extLst>
                  <a:ext uri="{0D108BD9-81ED-4DB2-BD59-A6C34878D82A}">
                    <a16:rowId xmlns:a16="http://schemas.microsoft.com/office/drawing/2014/main" val="10003"/>
                  </a:ext>
                </a:extLst>
              </a:tr>
              <a:tr h="2888325">
                <a:tc gridSpan="2">
                  <a:txBody>
                    <a:bodyPr/>
                    <a:lstStyle/>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txBody>
                  <a:tcPr marL="182875" marR="91450" marT="137150" marB="45725">
                    <a:solidFill>
                      <a:srgbClr val="010101"/>
                    </a:solidFill>
                  </a:tcPr>
                </a:tc>
                <a:tc hMerge="1">
                  <a:txBody>
                    <a:bodyPr/>
                    <a:lstStyle/>
                    <a:p>
                      <a:endParaRPr lang="el-GR"/>
                    </a:p>
                  </a:txBody>
                  <a:tcPr/>
                </a:tc>
                <a:tc vMerge="1">
                  <a:txBody>
                    <a:bodyPr/>
                    <a:lstStyle/>
                    <a:p>
                      <a:endParaRPr lang="el-GR"/>
                    </a:p>
                  </a:txBody>
                  <a:tcPr/>
                </a:tc>
                <a:extLst>
                  <a:ext uri="{0D108BD9-81ED-4DB2-BD59-A6C34878D82A}">
                    <a16:rowId xmlns:a16="http://schemas.microsoft.com/office/drawing/2014/main" val="10004"/>
                  </a:ext>
                </a:extLst>
              </a:tr>
              <a:tr h="3781425">
                <a:tc gridSpan="2">
                  <a:txBody>
                    <a:bodyPr/>
                    <a:lstStyle/>
                    <a:p>
                      <a:pPr marL="0" marR="0" lvl="0" indent="0" algn="l" rtl="0">
                        <a:spcBef>
                          <a:spcPts val="0"/>
                        </a:spcBef>
                        <a:spcAft>
                          <a:spcPts val="0"/>
                        </a:spcAft>
                        <a:buNone/>
                      </a:pPr>
                      <a:r>
                        <a:rPr lang="en-US" sz="2800" b="1">
                          <a:solidFill>
                            <a:srgbClr val="FFC000"/>
                          </a:solidFill>
                          <a:latin typeface="Arial"/>
                          <a:ea typeface="Arial"/>
                          <a:cs typeface="Arial"/>
                          <a:sym typeface="Arial"/>
                        </a:rPr>
                        <a:t>How to preview your poster prior to printing</a:t>
                      </a:r>
                      <a:endParaRPr sz="2800" b="1">
                        <a:solidFill>
                          <a:srgbClr val="FFC000"/>
                        </a:solidFill>
                        <a:latin typeface="Arial"/>
                        <a:ea typeface="Arial"/>
                        <a:cs typeface="Arial"/>
                        <a:sym typeface="Arial"/>
                      </a:endParaRPr>
                    </a:p>
                    <a:p>
                      <a:pPr marL="0" marR="0" lvl="0" indent="0" algn="l" rtl="0">
                        <a:spcBef>
                          <a:spcPts val="0"/>
                        </a:spcBef>
                        <a:spcAft>
                          <a:spcPts val="0"/>
                        </a:spcAft>
                        <a:buNone/>
                      </a:pPr>
                      <a:r>
                        <a:rPr lang="en-US" sz="2400">
                          <a:solidFill>
                            <a:srgbClr val="D9D9D9"/>
                          </a:solidFill>
                          <a:latin typeface="Arial"/>
                          <a:ea typeface="Arial"/>
                          <a:cs typeface="Arial"/>
                          <a:sym typeface="Arial"/>
                        </a:rPr>
                        <a:t>You can preview your poster at any time by pressing the </a:t>
                      </a:r>
                      <a:r>
                        <a:rPr lang="en-US" sz="2400">
                          <a:solidFill>
                            <a:srgbClr val="FFC000"/>
                          </a:solidFill>
                          <a:latin typeface="Arial"/>
                          <a:ea typeface="Arial"/>
                          <a:cs typeface="Arial"/>
                          <a:sym typeface="Arial"/>
                        </a:rPr>
                        <a:t>F5 key</a:t>
                      </a:r>
                      <a:r>
                        <a:rPr lang="en-US" sz="2400">
                          <a:solidFill>
                            <a:srgbClr val="D9D9D9"/>
                          </a:solidFill>
                          <a:latin typeface="Arial"/>
                          <a:ea typeface="Arial"/>
                          <a:cs typeface="Arial"/>
                          <a:sym typeface="Arial"/>
                        </a:rPr>
                        <a:t> on your keyboard. You will see on the screen what's on your poster and how it should look when printed. Press the </a:t>
                      </a:r>
                      <a:r>
                        <a:rPr lang="en-US" sz="2400">
                          <a:solidFill>
                            <a:srgbClr val="FFC000"/>
                          </a:solidFill>
                          <a:latin typeface="Arial"/>
                          <a:ea typeface="Arial"/>
                          <a:cs typeface="Arial"/>
                          <a:sym typeface="Arial"/>
                        </a:rPr>
                        <a:t>ESC key </a:t>
                      </a:r>
                      <a:r>
                        <a:rPr lang="en-US" sz="2400">
                          <a:solidFill>
                            <a:srgbClr val="D9D9D9"/>
                          </a:solidFill>
                          <a:latin typeface="Arial"/>
                          <a:ea typeface="Arial"/>
                          <a:cs typeface="Arial"/>
                          <a:sym typeface="Arial"/>
                        </a:rPr>
                        <a:t>to exit Preview.</a:t>
                      </a:r>
                      <a:endParaRPr/>
                    </a:p>
                  </a:txBody>
                  <a:tcPr marL="182875" marR="91450" marT="137150" marB="45725">
                    <a:solidFill>
                      <a:srgbClr val="010101"/>
                    </a:solidFill>
                  </a:tcPr>
                </a:tc>
                <a:tc hMerge="1">
                  <a:txBody>
                    <a:bodyPr/>
                    <a:lstStyle/>
                    <a:p>
                      <a:endParaRPr lang="el-GR"/>
                    </a:p>
                  </a:txBody>
                  <a:tcPr/>
                </a:tc>
                <a:tc>
                  <a:txBody>
                    <a:bodyPr/>
                    <a:lstStyle/>
                    <a:p>
                      <a:pPr marL="0" marR="0" lvl="0" indent="0" algn="ctr" rtl="0">
                        <a:spcBef>
                          <a:spcPts val="0"/>
                        </a:spcBef>
                        <a:spcAft>
                          <a:spcPts val="0"/>
                        </a:spcAft>
                        <a:buNone/>
                      </a:pPr>
                      <a:r>
                        <a:rPr lang="en-US" sz="11500" b="1">
                          <a:solidFill>
                            <a:srgbClr val="D9D9D9"/>
                          </a:solidFill>
                          <a:latin typeface="Arial"/>
                          <a:ea typeface="Arial"/>
                          <a:cs typeface="Arial"/>
                          <a:sym typeface="Arial"/>
                        </a:rPr>
                        <a:t>F5</a:t>
                      </a:r>
                      <a:r>
                        <a:rPr lang="en-US" sz="2400">
                          <a:solidFill>
                            <a:srgbClr val="D9D9D9"/>
                          </a:solidFill>
                          <a:latin typeface="Arial"/>
                          <a:ea typeface="Arial"/>
                          <a:cs typeface="Arial"/>
                          <a:sym typeface="Arial"/>
                        </a:rPr>
                        <a:t> </a:t>
                      </a:r>
                      <a:endParaRPr sz="8600"/>
                    </a:p>
                  </a:txBody>
                  <a:tcPr marL="182875" marR="91450" marT="137150" marB="45725" anchor="ctr">
                    <a:solidFill>
                      <a:srgbClr val="0C0C0C"/>
                    </a:solidFill>
                  </a:tcPr>
                </a:tc>
                <a:extLst>
                  <a:ext uri="{0D108BD9-81ED-4DB2-BD59-A6C34878D82A}">
                    <a16:rowId xmlns:a16="http://schemas.microsoft.com/office/drawing/2014/main" val="10005"/>
                  </a:ext>
                </a:extLst>
              </a:tr>
              <a:tr h="5674000">
                <a:tc gridSpan="3">
                  <a:txBody>
                    <a:bodyPr/>
                    <a:lstStyle/>
                    <a:p>
                      <a:pPr marL="0" marR="0" lvl="0" indent="0" algn="l" rtl="0">
                        <a:lnSpc>
                          <a:spcPct val="100000"/>
                        </a:lnSpc>
                        <a:spcBef>
                          <a:spcPts val="0"/>
                        </a:spcBef>
                        <a:spcAft>
                          <a:spcPts val="0"/>
                        </a:spcAft>
                        <a:buClr>
                          <a:srgbClr val="FFC000"/>
                        </a:buClr>
                        <a:buSzPts val="2800"/>
                        <a:buFont typeface="Arial"/>
                        <a:buNone/>
                      </a:pPr>
                      <a:r>
                        <a:rPr lang="en-US" sz="2800" b="1">
                          <a:solidFill>
                            <a:srgbClr val="FFC000"/>
                          </a:solidFill>
                          <a:latin typeface="Arial"/>
                          <a:ea typeface="Arial"/>
                          <a:cs typeface="Arial"/>
                          <a:sym typeface="Arial"/>
                        </a:rPr>
                        <a:t>How to print your poster</a:t>
                      </a:r>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When you are ready to have your poster printed go online to </a:t>
                      </a:r>
                      <a:r>
                        <a:rPr lang="en-US" sz="2400">
                          <a:solidFill>
                            <a:srgbClr val="FFC000"/>
                          </a:solidFill>
                          <a:latin typeface="Arial"/>
                          <a:ea typeface="Arial"/>
                          <a:cs typeface="Arial"/>
                          <a:sym typeface="Arial"/>
                        </a:rPr>
                        <a:t>PosterPresentations.com</a:t>
                      </a:r>
                      <a:r>
                        <a:rPr lang="en-US" sz="2400">
                          <a:solidFill>
                            <a:srgbClr val="D9D9D9"/>
                          </a:solidFill>
                          <a:latin typeface="Arial"/>
                          <a:ea typeface="Arial"/>
                          <a:cs typeface="Arial"/>
                          <a:sym typeface="Arial"/>
                        </a:rPr>
                        <a:t> and click on the "</a:t>
                      </a:r>
                      <a:r>
                        <a:rPr lang="en-US" sz="2400">
                          <a:solidFill>
                            <a:srgbClr val="FFC000"/>
                          </a:solidFill>
                          <a:latin typeface="Arial"/>
                          <a:ea typeface="Arial"/>
                          <a:cs typeface="Arial"/>
                          <a:sym typeface="Arial"/>
                        </a:rPr>
                        <a:t>Order Your Poster</a:t>
                      </a:r>
                      <a:r>
                        <a:rPr lang="en-US" sz="2400">
                          <a:solidFill>
                            <a:srgbClr val="D9D9D9"/>
                          </a:solidFill>
                          <a:latin typeface="Arial"/>
                          <a:ea typeface="Arial"/>
                          <a:cs typeface="Arial"/>
                          <a:sym typeface="Arial"/>
                        </a:rPr>
                        <a:t>" button. You can have your poster printed on professional papers, fabric for easy traveling and a variety of other materials. </a:t>
                      </a:r>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If you submit a PowerPoint document, you will be receiving a PDF proof for your approval prior to printing. If your order is placed and paid for before noon (Pacific time) Monday-Friday, your order will ship out that same day. FedEx Next day, Second day, Third day, and Free Ground services are offered. </a:t>
                      </a:r>
                      <a:endParaRPr/>
                    </a:p>
                    <a:p>
                      <a:pPr marL="0" marR="0" lvl="0" indent="0" algn="l" rtl="0">
                        <a:lnSpc>
                          <a:spcPct val="100000"/>
                        </a:lnSpc>
                        <a:spcBef>
                          <a:spcPts val="0"/>
                        </a:spcBef>
                        <a:spcAft>
                          <a:spcPts val="0"/>
                        </a:spcAft>
                        <a:buClr>
                          <a:srgbClr val="D9D9D9"/>
                        </a:buClr>
                        <a:buSzPts val="2400"/>
                        <a:buFont typeface="Arial"/>
                        <a:buNone/>
                      </a:pPr>
                      <a:br>
                        <a:rPr lang="en-US" sz="2400">
                          <a:solidFill>
                            <a:srgbClr val="D9D9D9"/>
                          </a:solidFill>
                          <a:latin typeface="Arial"/>
                          <a:ea typeface="Arial"/>
                          <a:cs typeface="Arial"/>
                          <a:sym typeface="Arial"/>
                        </a:rPr>
                      </a:br>
                      <a:r>
                        <a:rPr lang="en-US" sz="2400">
                          <a:solidFill>
                            <a:srgbClr val="D9D9D9"/>
                          </a:solidFill>
                          <a:latin typeface="Arial"/>
                          <a:ea typeface="Arial"/>
                          <a:cs typeface="Arial"/>
                          <a:sym typeface="Arial"/>
                        </a:rPr>
                        <a:t>Go to </a:t>
                      </a:r>
                      <a:r>
                        <a:rPr lang="en-US" sz="2400">
                          <a:solidFill>
                            <a:srgbClr val="FFC000"/>
                          </a:solidFill>
                          <a:latin typeface="Arial"/>
                          <a:ea typeface="Arial"/>
                          <a:cs typeface="Arial"/>
                          <a:sym typeface="Arial"/>
                        </a:rPr>
                        <a:t>PosterPresentations.com</a:t>
                      </a:r>
                      <a:r>
                        <a:rPr lang="en-US" sz="2400">
                          <a:solidFill>
                            <a:srgbClr val="D9D9D9"/>
                          </a:solidFill>
                          <a:latin typeface="Arial"/>
                          <a:ea typeface="Arial"/>
                          <a:cs typeface="Arial"/>
                          <a:sym typeface="Arial"/>
                        </a:rPr>
                        <a:t> for more information.</a:t>
                      </a:r>
                      <a:endParaRPr/>
                    </a:p>
                  </a:txBody>
                  <a:tcPr marL="182875" marR="91450" marT="137150" marB="45725">
                    <a:solidFill>
                      <a:srgbClr val="010101"/>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6"/>
                  </a:ext>
                </a:extLst>
              </a:tr>
              <a:tr h="1354775">
                <a:tc gridSpan="3">
                  <a:txBody>
                    <a:bodyPr/>
                    <a:lstStyle/>
                    <a:p>
                      <a:pPr marL="0" marR="0" lvl="0" indent="0" algn="l" rtl="0">
                        <a:spcBef>
                          <a:spcPts val="0"/>
                        </a:spcBef>
                        <a:spcAft>
                          <a:spcPts val="0"/>
                        </a:spcAft>
                        <a:buNone/>
                      </a:pPr>
                      <a:endParaRPr sz="2400">
                        <a:solidFill>
                          <a:srgbClr val="1F3A4E"/>
                        </a:solidFill>
                      </a:endParaRPr>
                    </a:p>
                  </a:txBody>
                  <a:tcPr marL="182875" marR="91450" marT="137150" marB="45725"/>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7"/>
                  </a:ext>
                </a:extLst>
              </a:tr>
              <a:tr h="3212200">
                <a:tc>
                  <a:txBody>
                    <a:bodyPr/>
                    <a:lstStyle/>
                    <a:p>
                      <a:pPr marL="0" marR="0" lvl="0" indent="0" algn="l" rtl="0">
                        <a:lnSpc>
                          <a:spcPct val="130000"/>
                        </a:lnSpc>
                        <a:spcBef>
                          <a:spcPts val="0"/>
                        </a:spcBef>
                        <a:spcAft>
                          <a:spcPts val="0"/>
                        </a:spcAft>
                        <a:buNone/>
                      </a:pPr>
                      <a:r>
                        <a:rPr lang="en-US" sz="2000">
                          <a:solidFill>
                            <a:srgbClr val="D8D8D8"/>
                          </a:solidFill>
                          <a:latin typeface="Arial"/>
                          <a:ea typeface="Arial"/>
                          <a:cs typeface="Arial"/>
                          <a:sym typeface="Arial"/>
                        </a:rPr>
                        <a:t>© 2019 PosterPresentations.com</a:t>
                      </a:r>
                      <a:br>
                        <a:rPr lang="en-US" sz="2000">
                          <a:solidFill>
                            <a:srgbClr val="D8D8D8"/>
                          </a:solidFill>
                          <a:latin typeface="Arial"/>
                          <a:ea typeface="Arial"/>
                          <a:cs typeface="Arial"/>
                          <a:sym typeface="Arial"/>
                        </a:rPr>
                      </a:br>
                      <a:r>
                        <a:rPr lang="en-US" sz="2000">
                          <a:solidFill>
                            <a:srgbClr val="D8D8D8"/>
                          </a:solidFill>
                          <a:latin typeface="Arial"/>
                          <a:ea typeface="Arial"/>
                          <a:cs typeface="Arial"/>
                          <a:sym typeface="Arial"/>
                        </a:rPr>
                        <a:t>2117 Fourth Street , STE C        </a:t>
                      </a:r>
                      <a:endParaRPr/>
                    </a:p>
                    <a:p>
                      <a:pPr marL="0" marR="0" lvl="0" indent="0" algn="l" rtl="0">
                        <a:lnSpc>
                          <a:spcPct val="130000"/>
                        </a:lnSpc>
                        <a:spcBef>
                          <a:spcPts val="0"/>
                        </a:spcBef>
                        <a:spcAft>
                          <a:spcPts val="0"/>
                        </a:spcAft>
                        <a:buNone/>
                      </a:pPr>
                      <a:r>
                        <a:rPr lang="en-US" sz="2000">
                          <a:solidFill>
                            <a:srgbClr val="D8D8D8"/>
                          </a:solidFill>
                          <a:latin typeface="Arial"/>
                          <a:ea typeface="Arial"/>
                          <a:cs typeface="Arial"/>
                          <a:sym typeface="Arial"/>
                        </a:rPr>
                        <a:t>Berkeley CA 94710 USA</a:t>
                      </a:r>
                      <a:endParaRPr sz="2000">
                        <a:solidFill>
                          <a:srgbClr val="D8D8D8"/>
                        </a:solidFill>
                        <a:latin typeface="Arial"/>
                        <a:ea typeface="Arial"/>
                        <a:cs typeface="Arial"/>
                        <a:sym typeface="Arial"/>
                      </a:endParaRPr>
                    </a:p>
                  </a:txBody>
                  <a:tcPr marL="182875" marR="91450" marT="137150" marB="45725">
                    <a:solidFill>
                      <a:srgbClr val="010101"/>
                    </a:solidFill>
                  </a:tcPr>
                </a:tc>
                <a:tc gridSpan="2">
                  <a:txBody>
                    <a:bodyPr/>
                    <a:lstStyle/>
                    <a:p>
                      <a:pPr marL="0" marR="0" lvl="0" indent="0" algn="l" rtl="0">
                        <a:lnSpc>
                          <a:spcPct val="100000"/>
                        </a:lnSpc>
                        <a:spcBef>
                          <a:spcPts val="0"/>
                        </a:spcBef>
                        <a:spcAft>
                          <a:spcPts val="0"/>
                        </a:spcAft>
                        <a:buClr>
                          <a:srgbClr val="D0D0D0"/>
                        </a:buClr>
                        <a:buSzPts val="2400"/>
                        <a:buFont typeface="Arial"/>
                        <a:buNone/>
                      </a:pPr>
                      <a:r>
                        <a:rPr lang="en-US" sz="2400" b="1">
                          <a:solidFill>
                            <a:srgbClr val="D0D0D0"/>
                          </a:solidFill>
                          <a:latin typeface="Arial"/>
                          <a:ea typeface="Arial"/>
                          <a:cs typeface="Arial"/>
                          <a:sym typeface="Arial"/>
                        </a:rPr>
                        <a:t>For complete tutorials visit:</a:t>
                      </a:r>
                      <a:endParaRPr/>
                    </a:p>
                    <a:p>
                      <a:pPr marL="0" marR="0" lvl="0" indent="0" algn="l" rtl="0">
                        <a:lnSpc>
                          <a:spcPct val="100000"/>
                        </a:lnSpc>
                        <a:spcBef>
                          <a:spcPts val="0"/>
                        </a:spcBef>
                        <a:spcAft>
                          <a:spcPts val="0"/>
                        </a:spcAft>
                        <a:buClr>
                          <a:srgbClr val="FFC000"/>
                        </a:buClr>
                        <a:buSzPts val="1800"/>
                        <a:buFont typeface="Arial"/>
                        <a:buNone/>
                      </a:pPr>
                      <a:r>
                        <a:rPr lang="en-US" sz="1800" b="1">
                          <a:solidFill>
                            <a:srgbClr val="FFC000"/>
                          </a:solidFill>
                          <a:latin typeface="Arial"/>
                          <a:ea typeface="Arial"/>
                          <a:cs typeface="Arial"/>
                          <a:sym typeface="Arial"/>
                        </a:rPr>
                        <a:t>https://www.posterpresentations.com/helpdesk.html</a:t>
                      </a:r>
                      <a:endParaRPr sz="1800">
                        <a:solidFill>
                          <a:srgbClr val="D8D8D8"/>
                        </a:solidFill>
                        <a:latin typeface="Arial"/>
                        <a:ea typeface="Arial"/>
                        <a:cs typeface="Arial"/>
                        <a:sym typeface="Arial"/>
                      </a:endParaRPr>
                    </a:p>
                  </a:txBody>
                  <a:tcPr marL="182875" marR="91450" marT="137150" marB="45725">
                    <a:solidFill>
                      <a:srgbClr val="010101"/>
                    </a:solidFill>
                  </a:tcPr>
                </a:tc>
                <a:tc hMerge="1">
                  <a:txBody>
                    <a:bodyPr/>
                    <a:lstStyle/>
                    <a:p>
                      <a:endParaRPr lang="el-GR"/>
                    </a:p>
                  </a:txBody>
                  <a:tcPr/>
                </a:tc>
                <a:extLst>
                  <a:ext uri="{0D108BD9-81ED-4DB2-BD59-A6C34878D82A}">
                    <a16:rowId xmlns:a16="http://schemas.microsoft.com/office/drawing/2014/main" val="10008"/>
                  </a:ext>
                </a:extLst>
              </a:tr>
            </a:tbl>
          </a:graphicData>
        </a:graphic>
      </p:graphicFrame>
    </p:spTree>
  </p:cSld>
  <p:clrMap bg1="lt1" tx1="dk1" bg2="dk2" tx2="lt2" accent1="accent1" accent2="accent2" accent3="accent3" accent4="accent4" accent5="accent5" accent6="accent6" hlink="hlink" folHlink="folHlink"/>
  <p:sldLayoutIdLst>
    <p:sldLayoutId id="214748366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1"/>
          <p:cNvSpPr txBox="1">
            <a:spLocks noGrp="1"/>
          </p:cNvSpPr>
          <p:nvPr>
            <p:ph type="body" idx="1"/>
          </p:nvPr>
        </p:nvSpPr>
        <p:spPr>
          <a:xfrm>
            <a:off x="459674" y="6378482"/>
            <a:ext cx="10056813" cy="17081549"/>
          </a:xfrm>
          <a:prstGeom prst="rect">
            <a:avLst/>
          </a:prstGeom>
          <a:noFill/>
          <a:ln>
            <a:noFill/>
          </a:ln>
        </p:spPr>
        <p:txBody>
          <a:bodyPr spcFirstLastPara="1" wrap="square" lIns="228575" tIns="228575" rIns="228575" bIns="228575" anchor="t" anchorCtr="0">
            <a:spAutoFit/>
          </a:bodyPr>
          <a:lstStyle/>
          <a:p>
            <a:pPr marL="0" lvl="0" indent="0" algn="just" rtl="0">
              <a:spcBef>
                <a:spcPts val="0"/>
              </a:spcBef>
              <a:spcAft>
                <a:spcPts val="0"/>
              </a:spcAft>
              <a:buClr>
                <a:srgbClr val="205867"/>
              </a:buClr>
              <a:buSzPts val="3600"/>
              <a:buNone/>
            </a:pPr>
            <a:r>
              <a:rPr lang="en-US" sz="3600" b="1" dirty="0"/>
              <a:t>Empathy: </a:t>
            </a:r>
            <a:r>
              <a:rPr lang="en-US" sz="3600" dirty="0"/>
              <a:t>The capacity to understand and share others’ emotions—key in teacher–student relationships </a:t>
            </a:r>
          </a:p>
          <a:p>
            <a:pPr marL="0" lvl="0" indent="0" algn="just" rtl="0">
              <a:spcBef>
                <a:spcPts val="0"/>
              </a:spcBef>
              <a:spcAft>
                <a:spcPts val="0"/>
              </a:spcAft>
              <a:buClr>
                <a:srgbClr val="205867"/>
              </a:buClr>
              <a:buSzPts val="3600"/>
              <a:buNone/>
            </a:pPr>
            <a:endParaRPr lang="en-US" sz="3600" dirty="0"/>
          </a:p>
          <a:p>
            <a:pPr marL="0" lvl="0" indent="0" algn="just" rtl="0">
              <a:spcBef>
                <a:spcPts val="0"/>
              </a:spcBef>
              <a:spcAft>
                <a:spcPts val="0"/>
              </a:spcAft>
              <a:buClr>
                <a:srgbClr val="205867"/>
              </a:buClr>
              <a:buSzPts val="3600"/>
              <a:buNone/>
            </a:pPr>
            <a:r>
              <a:rPr lang="en-US" sz="3600" dirty="0"/>
              <a:t>Vital for emotional support, engagement, and effective learning interactions</a:t>
            </a:r>
          </a:p>
          <a:p>
            <a:pPr marL="0" lvl="0" indent="0" algn="just" rtl="0">
              <a:spcBef>
                <a:spcPts val="0"/>
              </a:spcBef>
              <a:spcAft>
                <a:spcPts val="0"/>
              </a:spcAft>
              <a:buClr>
                <a:srgbClr val="205867"/>
              </a:buClr>
              <a:buSzPts val="3600"/>
              <a:buNone/>
            </a:pPr>
            <a:endParaRPr lang="en-US" sz="3600" dirty="0"/>
          </a:p>
          <a:p>
            <a:pPr marL="0" lvl="0" indent="0" algn="just" rtl="0">
              <a:spcBef>
                <a:spcPts val="0"/>
              </a:spcBef>
              <a:spcAft>
                <a:spcPts val="0"/>
              </a:spcAft>
              <a:buClr>
                <a:srgbClr val="205867"/>
              </a:buClr>
              <a:buSzPts val="3600"/>
              <a:buNone/>
            </a:pPr>
            <a:endParaRPr lang="en-US" sz="3600" dirty="0"/>
          </a:p>
          <a:p>
            <a:pPr marL="0" lvl="0" indent="0" algn="just" rtl="0">
              <a:spcBef>
                <a:spcPts val="0"/>
              </a:spcBef>
              <a:spcAft>
                <a:spcPts val="0"/>
              </a:spcAft>
              <a:buClr>
                <a:srgbClr val="205867"/>
              </a:buClr>
              <a:buSzPts val="3600"/>
              <a:buNone/>
            </a:pPr>
            <a:endParaRPr lang="en-US" sz="3600" dirty="0"/>
          </a:p>
          <a:p>
            <a:pPr marL="0" lvl="0" indent="0" algn="just" rtl="0">
              <a:spcBef>
                <a:spcPts val="0"/>
              </a:spcBef>
              <a:spcAft>
                <a:spcPts val="0"/>
              </a:spcAft>
              <a:buClr>
                <a:srgbClr val="205867"/>
              </a:buClr>
              <a:buSzPts val="3600"/>
              <a:buNone/>
            </a:pPr>
            <a:endParaRPr lang="en-US" sz="3600" dirty="0"/>
          </a:p>
          <a:p>
            <a:pPr marL="0" lvl="0" indent="0" algn="just" rtl="0">
              <a:spcBef>
                <a:spcPts val="0"/>
              </a:spcBef>
              <a:spcAft>
                <a:spcPts val="0"/>
              </a:spcAft>
              <a:buClr>
                <a:srgbClr val="205867"/>
              </a:buClr>
              <a:buSzPts val="3600"/>
              <a:buNone/>
            </a:pPr>
            <a:r>
              <a:rPr lang="en-US" sz="3600" b="1" dirty="0">
                <a:solidFill>
                  <a:schemeClr val="tx1"/>
                </a:solidFill>
              </a:rPr>
              <a:t>Why Compare Levels?</a:t>
            </a:r>
          </a:p>
          <a:p>
            <a:pPr marL="571500" lvl="0" indent="-571500" algn="just" rtl="0">
              <a:spcBef>
                <a:spcPts val="0"/>
              </a:spcBef>
              <a:spcAft>
                <a:spcPts val="0"/>
              </a:spcAft>
              <a:buClr>
                <a:srgbClr val="205867"/>
              </a:buClr>
              <a:buSzPts val="3600"/>
              <a:buFont typeface="Arial" panose="020B0604020202020204" pitchFamily="34" charset="0"/>
              <a:buChar char="•"/>
            </a:pPr>
            <a:r>
              <a:rPr lang="en-US" sz="3600" dirty="0">
                <a:solidFill>
                  <a:schemeClr val="tx1"/>
                </a:solidFill>
              </a:rPr>
              <a:t>Primary vs secondary teachers navigate different age groups, behaviors, and emotional demands.</a:t>
            </a:r>
          </a:p>
          <a:p>
            <a:pPr marL="0" lvl="0" indent="0" algn="just" rtl="0">
              <a:spcBef>
                <a:spcPts val="0"/>
              </a:spcBef>
              <a:spcAft>
                <a:spcPts val="0"/>
              </a:spcAft>
              <a:buClr>
                <a:srgbClr val="205867"/>
              </a:buClr>
              <a:buSzPts val="3600"/>
              <a:buNone/>
            </a:pPr>
            <a:endParaRPr lang="en-US" sz="3600" dirty="0">
              <a:solidFill>
                <a:schemeClr val="tx1"/>
              </a:solidFill>
            </a:endParaRPr>
          </a:p>
          <a:p>
            <a:pPr marL="571500" lvl="0" indent="-571500" algn="just" rtl="0">
              <a:spcBef>
                <a:spcPts val="0"/>
              </a:spcBef>
              <a:spcAft>
                <a:spcPts val="0"/>
              </a:spcAft>
              <a:buClr>
                <a:srgbClr val="205867"/>
              </a:buClr>
              <a:buSzPts val="3600"/>
              <a:buFont typeface="Arial" panose="020B0604020202020204" pitchFamily="34" charset="0"/>
              <a:buChar char="•"/>
            </a:pPr>
            <a:r>
              <a:rPr lang="en-US" sz="3600" dirty="0">
                <a:solidFill>
                  <a:schemeClr val="tx1"/>
                </a:solidFill>
              </a:rPr>
              <a:t>Investigating whether empathy levels vary helps tailor professional development and support.</a:t>
            </a:r>
          </a:p>
          <a:p>
            <a:pPr marL="0" lvl="0" indent="0" algn="just" rtl="0">
              <a:spcBef>
                <a:spcPts val="0"/>
              </a:spcBef>
              <a:spcAft>
                <a:spcPts val="0"/>
              </a:spcAft>
              <a:buClr>
                <a:srgbClr val="205867"/>
              </a:buClr>
              <a:buSzPts val="3600"/>
              <a:buNone/>
            </a:pPr>
            <a:endParaRPr lang="en-US" sz="3600" dirty="0"/>
          </a:p>
          <a:p>
            <a:pPr marL="0" lvl="0" indent="0" algn="just" rtl="0">
              <a:spcBef>
                <a:spcPts val="0"/>
              </a:spcBef>
              <a:spcAft>
                <a:spcPts val="0"/>
              </a:spcAft>
              <a:buClr>
                <a:srgbClr val="205867"/>
              </a:buClr>
              <a:buSzPts val="3600"/>
              <a:buNone/>
            </a:pPr>
            <a:endParaRPr lang="en-US" sz="3600" dirty="0"/>
          </a:p>
          <a:p>
            <a:pPr marL="0" lvl="0" indent="0" algn="just" rtl="0">
              <a:spcBef>
                <a:spcPts val="0"/>
              </a:spcBef>
              <a:spcAft>
                <a:spcPts val="0"/>
              </a:spcAft>
              <a:buClr>
                <a:srgbClr val="205867"/>
              </a:buClr>
              <a:buSzPts val="3600"/>
              <a:buNone/>
            </a:pPr>
            <a:endParaRPr lang="en-US" sz="3600" dirty="0"/>
          </a:p>
          <a:p>
            <a:pPr marL="0" lvl="0" indent="0" algn="just" rtl="0">
              <a:spcBef>
                <a:spcPts val="0"/>
              </a:spcBef>
              <a:spcAft>
                <a:spcPts val="0"/>
              </a:spcAft>
              <a:buClr>
                <a:srgbClr val="205867"/>
              </a:buClr>
              <a:buSzPts val="3600"/>
              <a:buNone/>
            </a:pPr>
            <a:r>
              <a:rPr lang="en-US" sz="3600" b="1" dirty="0">
                <a:solidFill>
                  <a:schemeClr val="tx1"/>
                </a:solidFill>
              </a:rPr>
              <a:t>Evidence from Research</a:t>
            </a:r>
          </a:p>
          <a:p>
            <a:pPr marL="571500" lvl="0" indent="-571500" algn="just" rtl="0">
              <a:spcBef>
                <a:spcPts val="0"/>
              </a:spcBef>
              <a:spcAft>
                <a:spcPts val="0"/>
              </a:spcAft>
              <a:buClr>
                <a:srgbClr val="205867"/>
              </a:buClr>
              <a:buSzPts val="3600"/>
              <a:buFont typeface="Arial" panose="020B0604020202020204" pitchFamily="34" charset="0"/>
              <a:buChar char="•"/>
            </a:pPr>
            <a:r>
              <a:rPr lang="en-US" sz="3600" dirty="0">
                <a:solidFill>
                  <a:schemeClr val="tx1"/>
                </a:solidFill>
              </a:rPr>
              <a:t>The Empathy Scale for Teachers (EST) applies to primary, middle, and high school educators </a:t>
            </a:r>
          </a:p>
          <a:p>
            <a:pPr marL="571500" lvl="0" indent="-571500" algn="just" rtl="0">
              <a:spcBef>
                <a:spcPts val="0"/>
              </a:spcBef>
              <a:spcAft>
                <a:spcPts val="0"/>
              </a:spcAft>
              <a:buClr>
                <a:srgbClr val="205867"/>
              </a:buClr>
              <a:buSzPts val="3600"/>
              <a:buFont typeface="Arial" panose="020B0604020202020204" pitchFamily="34" charset="0"/>
              <a:buChar char="•"/>
            </a:pPr>
            <a:r>
              <a:rPr lang="en-US" sz="3600" dirty="0">
                <a:solidFill>
                  <a:schemeClr val="tx1"/>
                </a:solidFill>
              </a:rPr>
              <a:t>Studies show elementary teachers often score higher in relational and emotional empathy </a:t>
            </a:r>
          </a:p>
          <a:p>
            <a:pPr marL="571500" lvl="0" indent="-571500" algn="just" rtl="0">
              <a:spcBef>
                <a:spcPts val="0"/>
              </a:spcBef>
              <a:spcAft>
                <a:spcPts val="0"/>
              </a:spcAft>
              <a:buClr>
                <a:srgbClr val="205867"/>
              </a:buClr>
              <a:buSzPts val="3600"/>
              <a:buFont typeface="Arial" panose="020B0604020202020204" pitchFamily="34" charset="0"/>
              <a:buChar char="•"/>
            </a:pPr>
            <a:r>
              <a:rPr lang="en-US" sz="3600" dirty="0">
                <a:solidFill>
                  <a:schemeClr val="tx1"/>
                </a:solidFill>
              </a:rPr>
              <a:t>Secondary teachers may face greater emotional distance due to adolescent challenges and workload pressures.</a:t>
            </a:r>
          </a:p>
          <a:p>
            <a:pPr marL="0" lvl="0" indent="0" algn="just" rtl="0">
              <a:spcBef>
                <a:spcPts val="0"/>
              </a:spcBef>
              <a:spcAft>
                <a:spcPts val="0"/>
              </a:spcAft>
              <a:buClr>
                <a:srgbClr val="205867"/>
              </a:buClr>
              <a:buSzPts val="3600"/>
              <a:buNone/>
            </a:pPr>
            <a:endParaRPr lang="en-US" sz="3600" dirty="0"/>
          </a:p>
          <a:p>
            <a:pPr marL="0" lvl="0" indent="0" algn="just" rtl="0">
              <a:spcBef>
                <a:spcPts val="0"/>
              </a:spcBef>
              <a:spcAft>
                <a:spcPts val="0"/>
              </a:spcAft>
              <a:buClr>
                <a:srgbClr val="205867"/>
              </a:buClr>
              <a:buSzPts val="3600"/>
              <a:buNone/>
            </a:pPr>
            <a:endParaRPr sz="3600" dirty="0"/>
          </a:p>
        </p:txBody>
      </p:sp>
      <p:sp>
        <p:nvSpPr>
          <p:cNvPr id="223" name="Google Shape;223;p1"/>
          <p:cNvSpPr txBox="1">
            <a:spLocks noGrp="1"/>
          </p:cNvSpPr>
          <p:nvPr>
            <p:ph type="body" idx="2"/>
          </p:nvPr>
        </p:nvSpPr>
        <p:spPr>
          <a:xfrm>
            <a:off x="477827" y="5548749"/>
            <a:ext cx="10048875" cy="754045"/>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0"/>
              </a:spcAft>
              <a:buClr>
                <a:srgbClr val="205867"/>
              </a:buClr>
              <a:buSzPts val="3700"/>
              <a:buNone/>
            </a:pPr>
            <a:r>
              <a:rPr lang="en-US"/>
              <a:t>INTRODUCTION</a:t>
            </a:r>
            <a:endParaRPr/>
          </a:p>
        </p:txBody>
      </p:sp>
      <p:sp>
        <p:nvSpPr>
          <p:cNvPr id="224" name="Google Shape;224;p1"/>
          <p:cNvSpPr txBox="1">
            <a:spLocks noGrp="1"/>
          </p:cNvSpPr>
          <p:nvPr>
            <p:ph type="body" idx="3"/>
          </p:nvPr>
        </p:nvSpPr>
        <p:spPr>
          <a:xfrm>
            <a:off x="459674" y="23735032"/>
            <a:ext cx="10050462" cy="754045"/>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0"/>
              </a:spcAft>
              <a:buClr>
                <a:srgbClr val="205867"/>
              </a:buClr>
              <a:buSzPts val="3700"/>
              <a:buNone/>
            </a:pPr>
            <a:r>
              <a:rPr lang="en-US" dirty="0"/>
              <a:t>]</a:t>
            </a:r>
            <a:endParaRPr dirty="0"/>
          </a:p>
        </p:txBody>
      </p:sp>
      <p:sp>
        <p:nvSpPr>
          <p:cNvPr id="225" name="Google Shape;225;p1"/>
          <p:cNvSpPr txBox="1">
            <a:spLocks noGrp="1"/>
          </p:cNvSpPr>
          <p:nvPr>
            <p:ph type="body" idx="4"/>
          </p:nvPr>
        </p:nvSpPr>
        <p:spPr>
          <a:xfrm>
            <a:off x="11460161" y="6934200"/>
            <a:ext cx="10048874" cy="11400506"/>
          </a:xfrm>
          <a:prstGeom prst="rect">
            <a:avLst/>
          </a:prstGeom>
          <a:noFill/>
          <a:ln>
            <a:noFill/>
          </a:ln>
        </p:spPr>
        <p:txBody>
          <a:bodyPr spcFirstLastPara="1" wrap="square" lIns="228575" tIns="228575" rIns="228575" bIns="228575" anchor="t" anchorCtr="0">
            <a:spAutoFit/>
          </a:bodyPr>
          <a:lstStyle/>
          <a:p>
            <a:pPr marL="457200" lvl="0" indent="-228600" algn="l" rtl="0">
              <a:spcBef>
                <a:spcPts val="720"/>
              </a:spcBef>
              <a:spcAft>
                <a:spcPts val="0"/>
              </a:spcAft>
              <a:buClr>
                <a:srgbClr val="205867"/>
              </a:buClr>
              <a:buSzPts val="3600"/>
              <a:buFont typeface="Arial"/>
              <a:buNone/>
            </a:pPr>
            <a:r>
              <a:rPr lang="en-US" sz="3200" b="1" dirty="0">
                <a:solidFill>
                  <a:schemeClr val="tx1"/>
                </a:solidFill>
              </a:rPr>
              <a:t>Influencing Factors</a:t>
            </a:r>
          </a:p>
          <a:p>
            <a:pPr marL="685800" lvl="0" indent="-457200" algn="l" rtl="0">
              <a:spcBef>
                <a:spcPts val="720"/>
              </a:spcBef>
              <a:spcAft>
                <a:spcPts val="0"/>
              </a:spcAft>
              <a:buClr>
                <a:srgbClr val="205867"/>
              </a:buClr>
              <a:buSzPts val="3600"/>
              <a:buFont typeface="Arial" panose="020B0604020202020204" pitchFamily="34" charset="0"/>
              <a:buChar char="•"/>
            </a:pPr>
            <a:r>
              <a:rPr lang="en-US" sz="3200" dirty="0">
                <a:solidFill>
                  <a:schemeClr val="tx1"/>
                </a:solidFill>
              </a:rPr>
              <a:t>Student age group: Younger children need more emotional tuning.</a:t>
            </a:r>
          </a:p>
          <a:p>
            <a:pPr marL="685800" lvl="0" indent="-457200" algn="l" rtl="0">
              <a:spcBef>
                <a:spcPts val="720"/>
              </a:spcBef>
              <a:spcAft>
                <a:spcPts val="0"/>
              </a:spcAft>
              <a:buClr>
                <a:srgbClr val="205867"/>
              </a:buClr>
              <a:buSzPts val="3600"/>
              <a:buFont typeface="Arial" panose="020B0604020202020204" pitchFamily="34" charset="0"/>
              <a:buChar char="•"/>
            </a:pPr>
            <a:r>
              <a:rPr lang="en-US" sz="3200" dirty="0">
                <a:solidFill>
                  <a:schemeClr val="tx1"/>
                </a:solidFill>
              </a:rPr>
              <a:t>Class size &amp; context: Secondary settings often lack close personal interaction.</a:t>
            </a:r>
          </a:p>
          <a:p>
            <a:pPr marL="685800" lvl="0" indent="-457200" algn="l" rtl="0">
              <a:spcBef>
                <a:spcPts val="720"/>
              </a:spcBef>
              <a:spcAft>
                <a:spcPts val="0"/>
              </a:spcAft>
              <a:buClr>
                <a:srgbClr val="205867"/>
              </a:buClr>
              <a:buSzPts val="3600"/>
              <a:buFont typeface="Arial" panose="020B0604020202020204" pitchFamily="34" charset="0"/>
              <a:buChar char="•"/>
            </a:pPr>
            <a:r>
              <a:rPr lang="en-US" sz="3200" dirty="0">
                <a:solidFill>
                  <a:schemeClr val="tx1"/>
                </a:solidFill>
              </a:rPr>
              <a:t>Training: Teacher training often overlooks empathy development </a:t>
            </a:r>
            <a:endParaRPr sz="3200" dirty="0">
              <a:solidFill>
                <a:schemeClr val="tx1"/>
              </a:solidFill>
            </a:endParaRPr>
          </a:p>
          <a:p>
            <a:pPr marL="514350" lvl="0" indent="-514350" algn="ctr" rtl="0">
              <a:spcBef>
                <a:spcPts val="640"/>
              </a:spcBef>
              <a:spcAft>
                <a:spcPts val="0"/>
              </a:spcAft>
              <a:buClr>
                <a:srgbClr val="205867"/>
              </a:buClr>
              <a:buSzPts val="3200"/>
              <a:buNone/>
            </a:pPr>
            <a:endParaRPr lang="en-US" sz="3200" b="1" u="sng" dirty="0"/>
          </a:p>
          <a:p>
            <a:pPr marL="514350" lvl="0" indent="-514350" algn="ctr" rtl="0">
              <a:spcBef>
                <a:spcPts val="640"/>
              </a:spcBef>
              <a:spcAft>
                <a:spcPts val="0"/>
              </a:spcAft>
              <a:buClr>
                <a:srgbClr val="205867"/>
              </a:buClr>
              <a:buSzPts val="3200"/>
              <a:buNone/>
            </a:pPr>
            <a:endParaRPr lang="en-US" sz="3200" b="1" u="sng" dirty="0"/>
          </a:p>
          <a:p>
            <a:pPr marL="514350" lvl="0" indent="-514350" algn="ctr" rtl="0">
              <a:spcBef>
                <a:spcPts val="640"/>
              </a:spcBef>
              <a:spcAft>
                <a:spcPts val="0"/>
              </a:spcAft>
              <a:buClr>
                <a:srgbClr val="205867"/>
              </a:buClr>
              <a:buSzPts val="3200"/>
              <a:buNone/>
            </a:pPr>
            <a:endParaRPr lang="en-US" sz="3200" b="1" u="sng" dirty="0"/>
          </a:p>
          <a:p>
            <a:pPr marL="514350" lvl="0" indent="-514350" algn="ctr" rtl="0">
              <a:spcBef>
                <a:spcPts val="640"/>
              </a:spcBef>
              <a:spcAft>
                <a:spcPts val="0"/>
              </a:spcAft>
              <a:buClr>
                <a:srgbClr val="205867"/>
              </a:buClr>
              <a:buSzPts val="3200"/>
              <a:buNone/>
            </a:pPr>
            <a:endParaRPr lang="en-US" sz="3200" b="1" u="sng" dirty="0">
              <a:solidFill>
                <a:schemeClr val="tx1"/>
              </a:solidFill>
            </a:endParaRPr>
          </a:p>
          <a:p>
            <a:r>
              <a:rPr lang="en-US" sz="3200" b="1" dirty="0">
                <a:solidFill>
                  <a:schemeClr val="tx1"/>
                </a:solidFill>
              </a:rPr>
              <a:t>Consequences for Students</a:t>
            </a:r>
          </a:p>
          <a:p>
            <a:pPr marL="685800" indent="-457200">
              <a:buFont typeface="Arial" panose="020B0604020202020204" pitchFamily="34" charset="0"/>
              <a:buChar char="•"/>
            </a:pPr>
            <a:r>
              <a:rPr lang="en-US" sz="3200" dirty="0">
                <a:solidFill>
                  <a:schemeClr val="tx1"/>
                </a:solidFill>
              </a:rPr>
              <a:t>Higher teacher empathy → better </a:t>
            </a:r>
            <a:r>
              <a:rPr lang="en-US" sz="3200" b="1" dirty="0">
                <a:solidFill>
                  <a:schemeClr val="tx1"/>
                </a:solidFill>
              </a:rPr>
              <a:t>emotional support</a:t>
            </a:r>
            <a:r>
              <a:rPr lang="en-US" sz="3200" dirty="0">
                <a:solidFill>
                  <a:schemeClr val="tx1"/>
                </a:solidFill>
              </a:rPr>
              <a:t>, improved </a:t>
            </a:r>
            <a:r>
              <a:rPr lang="en-US" sz="3200" b="1" dirty="0">
                <a:solidFill>
                  <a:schemeClr val="tx1"/>
                </a:solidFill>
              </a:rPr>
              <a:t>mental health</a:t>
            </a:r>
            <a:r>
              <a:rPr lang="en-US" sz="3200" dirty="0">
                <a:solidFill>
                  <a:schemeClr val="tx1"/>
                </a:solidFill>
              </a:rPr>
              <a:t>, and increased </a:t>
            </a:r>
            <a:r>
              <a:rPr lang="en-US" sz="3200" b="1" dirty="0">
                <a:solidFill>
                  <a:schemeClr val="tx1"/>
                </a:solidFill>
              </a:rPr>
              <a:t>student engagement</a:t>
            </a:r>
            <a:r>
              <a:rPr lang="en-US" sz="3200" dirty="0">
                <a:solidFill>
                  <a:schemeClr val="tx1"/>
                </a:solidFill>
              </a:rPr>
              <a:t> across all levels </a:t>
            </a:r>
          </a:p>
          <a:p>
            <a:pPr marL="685800" indent="-457200">
              <a:buFont typeface="Arial" panose="020B0604020202020204" pitchFamily="34" charset="0"/>
              <a:buChar char="•"/>
            </a:pPr>
            <a:r>
              <a:rPr lang="en-US" sz="3200" dirty="0">
                <a:solidFill>
                  <a:schemeClr val="tx1"/>
                </a:solidFill>
              </a:rPr>
              <a:t>However, </a:t>
            </a:r>
            <a:r>
              <a:rPr lang="en-US" sz="3200" b="1" dirty="0">
                <a:solidFill>
                  <a:schemeClr val="tx1"/>
                </a:solidFill>
              </a:rPr>
              <a:t>empathy without self-regulation</a:t>
            </a:r>
            <a:r>
              <a:rPr lang="en-US" sz="3200" dirty="0">
                <a:solidFill>
                  <a:schemeClr val="tx1"/>
                </a:solidFill>
              </a:rPr>
              <a:t> may cause teacher burnout </a:t>
            </a:r>
          </a:p>
          <a:p>
            <a:pPr marL="514350" lvl="0" indent="-514350" rtl="0">
              <a:spcBef>
                <a:spcPts val="640"/>
              </a:spcBef>
              <a:spcAft>
                <a:spcPts val="0"/>
              </a:spcAft>
              <a:buClr>
                <a:srgbClr val="205867"/>
              </a:buClr>
              <a:buSzPts val="3200"/>
              <a:buNone/>
            </a:pPr>
            <a:endParaRPr sz="3200" b="1" u="sng" dirty="0"/>
          </a:p>
          <a:p>
            <a:pPr marL="0" lvl="0" indent="0" algn="l" rtl="0">
              <a:spcBef>
                <a:spcPts val="640"/>
              </a:spcBef>
              <a:spcAft>
                <a:spcPts val="0"/>
              </a:spcAft>
              <a:buClr>
                <a:srgbClr val="205867"/>
              </a:buClr>
              <a:buSzPts val="3200"/>
              <a:buNone/>
            </a:pPr>
            <a:endParaRPr sz="3200" dirty="0"/>
          </a:p>
          <a:p>
            <a:pPr marL="514350" lvl="0" indent="-514350" algn="ctr" rtl="0">
              <a:spcBef>
                <a:spcPts val="640"/>
              </a:spcBef>
              <a:spcAft>
                <a:spcPts val="0"/>
              </a:spcAft>
              <a:buClr>
                <a:srgbClr val="205867"/>
              </a:buClr>
              <a:buSzPts val="3200"/>
              <a:buNone/>
            </a:pPr>
            <a:endParaRPr sz="3200" b="1" u="sng" dirty="0"/>
          </a:p>
        </p:txBody>
      </p:sp>
      <p:sp>
        <p:nvSpPr>
          <p:cNvPr id="227" name="Google Shape;227;p1"/>
          <p:cNvSpPr txBox="1">
            <a:spLocks noGrp="1"/>
          </p:cNvSpPr>
          <p:nvPr>
            <p:ph type="body" idx="6"/>
          </p:nvPr>
        </p:nvSpPr>
        <p:spPr>
          <a:xfrm>
            <a:off x="22448845" y="6378481"/>
            <a:ext cx="10048874" cy="8061131"/>
          </a:xfrm>
          <a:prstGeom prst="rect">
            <a:avLst/>
          </a:prstGeom>
          <a:noFill/>
          <a:ln>
            <a:noFill/>
          </a:ln>
        </p:spPr>
        <p:txBody>
          <a:bodyPr spcFirstLastPara="1" wrap="square" lIns="228575" tIns="228575" rIns="228575" bIns="228575" anchor="t" anchorCtr="0">
            <a:spAutoFit/>
          </a:bodyPr>
          <a:lstStyle/>
          <a:p>
            <a:pPr marL="0" lvl="0" indent="0" algn="l" rtl="0">
              <a:spcBef>
                <a:spcPts val="640"/>
              </a:spcBef>
              <a:spcAft>
                <a:spcPts val="0"/>
              </a:spcAft>
              <a:buClr>
                <a:srgbClr val="205867"/>
              </a:buClr>
              <a:buSzPts val="3200"/>
              <a:buNone/>
            </a:pPr>
            <a:endParaRPr lang="en-US" sz="3200" dirty="0"/>
          </a:p>
          <a:p>
            <a:r>
              <a:rPr lang="en-US" sz="3200" b="1" dirty="0">
                <a:latin typeface="+mj-lt"/>
              </a:rPr>
              <a:t>Recommendations for Practice</a:t>
            </a:r>
          </a:p>
          <a:p>
            <a:r>
              <a:rPr lang="en-US" sz="3200" b="1" dirty="0">
                <a:latin typeface="+mj-lt"/>
              </a:rPr>
              <a:t>Tailored professional development</a:t>
            </a:r>
            <a:r>
              <a:rPr lang="en-US" sz="3200" dirty="0">
                <a:latin typeface="+mj-lt"/>
              </a:rPr>
              <a:t>:</a:t>
            </a:r>
          </a:p>
          <a:p>
            <a:pPr lvl="1"/>
            <a:r>
              <a:rPr lang="en-US" sz="3200" dirty="0">
                <a:latin typeface="+mj-lt"/>
              </a:rPr>
              <a:t>Primary: deepen emotional attunement through role-play, SEL strategies.</a:t>
            </a:r>
          </a:p>
          <a:p>
            <a:pPr lvl="1"/>
            <a:r>
              <a:rPr lang="en-US" sz="3200" dirty="0">
                <a:latin typeface="+mj-lt"/>
              </a:rPr>
              <a:t>Secondary: combine empathy training with stress management and self-care.</a:t>
            </a:r>
          </a:p>
          <a:p>
            <a:r>
              <a:rPr lang="en-US" sz="3200" b="1" dirty="0">
                <a:latin typeface="+mj-lt"/>
              </a:rPr>
              <a:t>Use of EST</a:t>
            </a:r>
            <a:r>
              <a:rPr lang="en-US" sz="3200" dirty="0">
                <a:latin typeface="+mj-lt"/>
              </a:rPr>
              <a:t> for assessing empathy needs and changes Introduce </a:t>
            </a:r>
            <a:r>
              <a:rPr lang="en-US" sz="3200" b="1" dirty="0">
                <a:latin typeface="+mj-lt"/>
              </a:rPr>
              <a:t>mentoring &amp; peer coaching</a:t>
            </a:r>
            <a:r>
              <a:rPr lang="en-US" sz="3200" dirty="0">
                <a:latin typeface="+mj-lt"/>
              </a:rPr>
              <a:t> tailored to school level.</a:t>
            </a:r>
          </a:p>
          <a:p>
            <a:pPr marL="0" lvl="0" indent="0" algn="l" rtl="0">
              <a:spcBef>
                <a:spcPts val="640"/>
              </a:spcBef>
              <a:spcAft>
                <a:spcPts val="0"/>
              </a:spcAft>
              <a:buClr>
                <a:srgbClr val="205867"/>
              </a:buClr>
              <a:buSzPts val="3200"/>
              <a:buNone/>
            </a:pPr>
            <a:endParaRPr lang="en-US" sz="3200" dirty="0"/>
          </a:p>
          <a:p>
            <a:pPr marL="0" lvl="0" indent="0" algn="l" rtl="0">
              <a:spcBef>
                <a:spcPts val="640"/>
              </a:spcBef>
              <a:spcAft>
                <a:spcPts val="0"/>
              </a:spcAft>
              <a:buClr>
                <a:srgbClr val="205867"/>
              </a:buClr>
              <a:buSzPts val="3200"/>
              <a:buNone/>
            </a:pPr>
            <a:endParaRPr sz="3200" dirty="0"/>
          </a:p>
          <a:p>
            <a:pPr marL="0" lvl="0" indent="0" algn="l" rtl="0">
              <a:spcBef>
                <a:spcPts val="640"/>
              </a:spcBef>
              <a:spcAft>
                <a:spcPts val="0"/>
              </a:spcAft>
              <a:buClr>
                <a:srgbClr val="205867"/>
              </a:buClr>
              <a:buSzPts val="3200"/>
              <a:buNone/>
            </a:pPr>
            <a:endParaRPr sz="3200" dirty="0"/>
          </a:p>
          <a:p>
            <a:pPr marL="0" lvl="0" indent="0" algn="l" rtl="0">
              <a:spcBef>
                <a:spcPts val="640"/>
              </a:spcBef>
              <a:spcAft>
                <a:spcPts val="0"/>
              </a:spcAft>
              <a:buClr>
                <a:srgbClr val="205867"/>
              </a:buClr>
              <a:buSzPts val="3200"/>
              <a:buNone/>
            </a:pPr>
            <a:endParaRPr sz="3200" dirty="0"/>
          </a:p>
        </p:txBody>
      </p:sp>
      <p:sp>
        <p:nvSpPr>
          <p:cNvPr id="228" name="Google Shape;228;p1"/>
          <p:cNvSpPr txBox="1">
            <a:spLocks noGrp="1"/>
          </p:cNvSpPr>
          <p:nvPr>
            <p:ph type="body" idx="7"/>
          </p:nvPr>
        </p:nvSpPr>
        <p:spPr>
          <a:xfrm>
            <a:off x="22440906" y="5525667"/>
            <a:ext cx="10058400" cy="800211"/>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0"/>
              </a:spcAft>
              <a:buClr>
                <a:srgbClr val="205867"/>
              </a:buClr>
              <a:buSzPts val="4000"/>
              <a:buNone/>
            </a:pPr>
            <a:r>
              <a:rPr lang="el-GR" sz="4000" dirty="0"/>
              <a:t>Τ</a:t>
            </a:r>
            <a:r>
              <a:rPr lang="en-US" sz="4000" dirty="0"/>
              <a:t>he sample</a:t>
            </a:r>
          </a:p>
        </p:txBody>
      </p:sp>
      <p:sp>
        <p:nvSpPr>
          <p:cNvPr id="229" name="Google Shape;229;p1"/>
          <p:cNvSpPr txBox="1">
            <a:spLocks noGrp="1"/>
          </p:cNvSpPr>
          <p:nvPr>
            <p:ph type="body" idx="8"/>
          </p:nvPr>
        </p:nvSpPr>
        <p:spPr>
          <a:xfrm>
            <a:off x="33422043" y="4910126"/>
            <a:ext cx="10047018" cy="2031295"/>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0"/>
              </a:spcAft>
              <a:buClr>
                <a:srgbClr val="205867"/>
              </a:buClr>
              <a:buSzPts val="4000"/>
              <a:buNone/>
            </a:pPr>
            <a:endParaRPr lang="en-US" sz="4000" dirty="0"/>
          </a:p>
          <a:p>
            <a:pPr marL="0" lvl="0" indent="0" algn="ctr" rtl="0">
              <a:spcBef>
                <a:spcPts val="0"/>
              </a:spcBef>
              <a:spcAft>
                <a:spcPts val="0"/>
              </a:spcAft>
              <a:buClr>
                <a:srgbClr val="205867"/>
              </a:buClr>
              <a:buSzPts val="4000"/>
              <a:buNone/>
            </a:pPr>
            <a:r>
              <a:rPr lang="en-US" sz="4000" dirty="0"/>
              <a:t>Conclusion</a:t>
            </a:r>
          </a:p>
          <a:p>
            <a:pPr marL="0" lvl="0" indent="0" algn="ctr" rtl="0">
              <a:spcBef>
                <a:spcPts val="0"/>
              </a:spcBef>
              <a:spcAft>
                <a:spcPts val="0"/>
              </a:spcAft>
              <a:buClr>
                <a:srgbClr val="205867"/>
              </a:buClr>
              <a:buSzPts val="4000"/>
              <a:buNone/>
            </a:pPr>
            <a:endParaRPr sz="4000" dirty="0"/>
          </a:p>
        </p:txBody>
      </p:sp>
      <p:sp>
        <p:nvSpPr>
          <p:cNvPr id="230" name="Google Shape;230;p1"/>
          <p:cNvSpPr txBox="1">
            <a:spLocks noGrp="1"/>
          </p:cNvSpPr>
          <p:nvPr>
            <p:ph type="body" idx="9"/>
          </p:nvPr>
        </p:nvSpPr>
        <p:spPr>
          <a:xfrm>
            <a:off x="33422043" y="6378481"/>
            <a:ext cx="10047018" cy="6193953"/>
          </a:xfrm>
          <a:prstGeom prst="rect">
            <a:avLst/>
          </a:prstGeom>
          <a:noFill/>
          <a:ln>
            <a:noFill/>
          </a:ln>
        </p:spPr>
        <p:txBody>
          <a:bodyPr spcFirstLastPara="1" wrap="square" lIns="228575" tIns="228575" rIns="228575" bIns="228575" anchor="t" anchorCtr="0">
            <a:spAutoFit/>
          </a:bodyPr>
          <a:lstStyle/>
          <a:p>
            <a:pPr marL="800100" indent="-571500">
              <a:buFont typeface="Arial" panose="020B0604020202020204" pitchFamily="34" charset="0"/>
              <a:buChar char="•"/>
            </a:pPr>
            <a:r>
              <a:rPr lang="en-US" sz="3600" dirty="0">
                <a:solidFill>
                  <a:schemeClr val="tx1"/>
                </a:solidFill>
              </a:rPr>
              <a:t>Both primary and secondary educators need empathy—but express and encounter it differently.</a:t>
            </a:r>
          </a:p>
          <a:p>
            <a:pPr marL="800100" indent="-571500">
              <a:buFont typeface="Arial" panose="020B0604020202020204" pitchFamily="34" charset="0"/>
              <a:buChar char="•"/>
            </a:pPr>
            <a:r>
              <a:rPr lang="en-US" sz="3600" dirty="0">
                <a:solidFill>
                  <a:schemeClr val="tx1"/>
                </a:solidFill>
              </a:rPr>
              <a:t>Balanced: strong cognitive empathy + emotion regulation = sustainable empathy across contexts.</a:t>
            </a:r>
          </a:p>
          <a:p>
            <a:pPr marL="800100" indent="-571500">
              <a:buFont typeface="Arial" panose="020B0604020202020204" pitchFamily="34" charset="0"/>
              <a:buChar char="•"/>
            </a:pPr>
            <a:r>
              <a:rPr lang="en-US" sz="3600" dirty="0">
                <a:solidFill>
                  <a:schemeClr val="tx1"/>
                </a:solidFill>
              </a:rPr>
              <a:t>Implement strategies for empathetic development in teacher training programs at all levels.</a:t>
            </a:r>
          </a:p>
          <a:p>
            <a:pPr marL="457200" lvl="0" indent="-457200" algn="l" rtl="0">
              <a:spcBef>
                <a:spcPts val="0"/>
              </a:spcBef>
              <a:spcAft>
                <a:spcPts val="0"/>
              </a:spcAft>
              <a:buClr>
                <a:srgbClr val="205867"/>
              </a:buClr>
              <a:buSzPts val="4000"/>
              <a:buFont typeface="Arial"/>
              <a:buChar char="•"/>
            </a:pPr>
            <a:endParaRPr sz="3600" dirty="0">
              <a:solidFill>
                <a:schemeClr val="tx1"/>
              </a:solidFill>
            </a:endParaRPr>
          </a:p>
        </p:txBody>
      </p:sp>
      <p:sp>
        <p:nvSpPr>
          <p:cNvPr id="231" name="Google Shape;231;p1"/>
          <p:cNvSpPr txBox="1">
            <a:spLocks noGrp="1"/>
          </p:cNvSpPr>
          <p:nvPr>
            <p:ph type="body" idx="13"/>
          </p:nvPr>
        </p:nvSpPr>
        <p:spPr>
          <a:xfrm>
            <a:off x="33844182" y="16639729"/>
            <a:ext cx="10047018" cy="754045"/>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0"/>
              </a:spcAft>
              <a:buClr>
                <a:srgbClr val="205867"/>
              </a:buClr>
              <a:buSzPts val="3700"/>
              <a:buNone/>
            </a:pPr>
            <a:r>
              <a:rPr lang="en-US"/>
              <a:t>BIBLIOGRAPHY</a:t>
            </a:r>
            <a:endParaRPr/>
          </a:p>
        </p:txBody>
      </p:sp>
      <p:sp>
        <p:nvSpPr>
          <p:cNvPr id="232" name="Google Shape;232;p1"/>
          <p:cNvSpPr txBox="1">
            <a:spLocks noGrp="1"/>
          </p:cNvSpPr>
          <p:nvPr>
            <p:ph type="body" idx="14"/>
          </p:nvPr>
        </p:nvSpPr>
        <p:spPr>
          <a:xfrm>
            <a:off x="33422043" y="17393774"/>
            <a:ext cx="10469157" cy="4475534"/>
          </a:xfrm>
          <a:prstGeom prst="rect">
            <a:avLst/>
          </a:prstGeom>
          <a:noFill/>
          <a:ln>
            <a:noFill/>
          </a:ln>
        </p:spPr>
        <p:txBody>
          <a:bodyPr spcFirstLastPara="1" wrap="square" lIns="228575" tIns="228575" rIns="228575" bIns="228575" anchor="t" anchorCtr="0">
            <a:spAutoFit/>
          </a:bodyPr>
          <a:lstStyle/>
          <a:p>
            <a:pPr marL="342900" lvl="0" indent="-342900" algn="just" rtl="0">
              <a:spcBef>
                <a:spcPts val="480"/>
              </a:spcBef>
              <a:spcAft>
                <a:spcPts val="0"/>
              </a:spcAft>
              <a:buClr>
                <a:srgbClr val="205867"/>
              </a:buClr>
              <a:buSzPts val="2400"/>
              <a:buFont typeface="Arial" panose="020B0604020202020204" pitchFamily="34" charset="0"/>
              <a:buChar char="•"/>
            </a:pPr>
            <a:r>
              <a:rPr lang="en-US" dirty="0">
                <a:solidFill>
                  <a:schemeClr val="tx1"/>
                </a:solidFill>
              </a:rPr>
              <a:t>Bezzina, A. (2022). Psychometric validation of teacher empathy scale. Frontiers in Psychology.</a:t>
            </a:r>
          </a:p>
          <a:p>
            <a:pPr marL="342900" lvl="0" indent="-342900" algn="just" rtl="0">
              <a:spcBef>
                <a:spcPts val="480"/>
              </a:spcBef>
              <a:spcAft>
                <a:spcPts val="0"/>
              </a:spcAft>
              <a:buClr>
                <a:srgbClr val="205867"/>
              </a:buClr>
              <a:buSzPts val="2400"/>
              <a:buFont typeface="Arial" panose="020B0604020202020204" pitchFamily="34" charset="0"/>
              <a:buChar char="•"/>
            </a:pPr>
            <a:r>
              <a:rPr lang="en-US" dirty="0">
                <a:solidFill>
                  <a:schemeClr val="tx1"/>
                </a:solidFill>
              </a:rPr>
              <a:t>Meyer, J. D., et al. (2008). Emotional intelligence and bullying. Annual Review of Psychology.</a:t>
            </a:r>
          </a:p>
          <a:p>
            <a:pPr marL="342900" lvl="0" indent="-342900" algn="just" rtl="0">
              <a:spcBef>
                <a:spcPts val="480"/>
              </a:spcBef>
              <a:spcAft>
                <a:spcPts val="0"/>
              </a:spcAft>
              <a:buClr>
                <a:srgbClr val="205867"/>
              </a:buClr>
              <a:buSzPts val="2400"/>
              <a:buFont typeface="Arial" panose="020B0604020202020204" pitchFamily="34" charset="0"/>
              <a:buChar char="•"/>
            </a:pPr>
            <a:r>
              <a:rPr lang="en-US" dirty="0">
                <a:solidFill>
                  <a:schemeClr val="tx1"/>
                </a:solidFill>
              </a:rPr>
              <a:t>Preston, S. &amp; De Waal, F. (2002). Cognitive &amp; affective empathy. Neuroscience.</a:t>
            </a:r>
          </a:p>
          <a:p>
            <a:pPr marL="342900" lvl="0" indent="-342900" algn="just" rtl="0">
              <a:spcBef>
                <a:spcPts val="480"/>
              </a:spcBef>
              <a:spcAft>
                <a:spcPts val="0"/>
              </a:spcAft>
              <a:buClr>
                <a:srgbClr val="205867"/>
              </a:buClr>
              <a:buSzPts val="2400"/>
              <a:buFont typeface="Arial" panose="020B0604020202020204" pitchFamily="34" charset="0"/>
              <a:buChar char="•"/>
            </a:pPr>
            <a:r>
              <a:rPr lang="en-US" dirty="0">
                <a:solidFill>
                  <a:schemeClr val="tx1"/>
                </a:solidFill>
              </a:rPr>
              <a:t>Williams, T., Wang, Y. (2022). Teacher-student empathy in elementary education. Educational Psychology Review.</a:t>
            </a:r>
          </a:p>
          <a:p>
            <a:pPr marL="342900" lvl="0" indent="-342900" algn="just" rtl="0">
              <a:spcBef>
                <a:spcPts val="480"/>
              </a:spcBef>
              <a:spcAft>
                <a:spcPts val="0"/>
              </a:spcAft>
              <a:buClr>
                <a:srgbClr val="205867"/>
              </a:buClr>
              <a:buSzPts val="2400"/>
              <a:buFont typeface="Arial" panose="020B0604020202020204" pitchFamily="34" charset="0"/>
              <a:buChar char="•"/>
            </a:pPr>
            <a:r>
              <a:rPr lang="en-US" dirty="0">
                <a:solidFill>
                  <a:schemeClr val="tx1"/>
                </a:solidFill>
              </a:rPr>
              <a:t>Cooper, P. (2004). Role of empathy in relational teaching. Journal of Teacher Education.</a:t>
            </a:r>
            <a:endParaRPr dirty="0">
              <a:solidFill>
                <a:schemeClr val="tx1"/>
              </a:solidFill>
            </a:endParaRPr>
          </a:p>
        </p:txBody>
      </p:sp>
      <p:sp>
        <p:nvSpPr>
          <p:cNvPr id="234" name="Google Shape;234;p1"/>
          <p:cNvSpPr txBox="1">
            <a:spLocks noGrp="1"/>
          </p:cNvSpPr>
          <p:nvPr>
            <p:ph type="body" idx="16"/>
          </p:nvPr>
        </p:nvSpPr>
        <p:spPr>
          <a:xfrm>
            <a:off x="5932593" y="3086100"/>
            <a:ext cx="31998968" cy="1638299"/>
          </a:xfrm>
          <a:prstGeom prst="rect">
            <a:avLst/>
          </a:prstGeom>
          <a:noFill/>
          <a:ln>
            <a:noFill/>
          </a:ln>
        </p:spPr>
        <p:txBody>
          <a:bodyPr spcFirstLastPara="1" wrap="square" lIns="228575" tIns="228575" rIns="228575" bIns="228575" anchor="t" anchorCtr="0">
            <a:normAutofit/>
          </a:bodyPr>
          <a:lstStyle/>
          <a:p>
            <a:pPr marL="0" lvl="0" indent="0" algn="l" rtl="0">
              <a:spcBef>
                <a:spcPts val="0"/>
              </a:spcBef>
              <a:spcAft>
                <a:spcPts val="0"/>
              </a:spcAft>
              <a:buClr>
                <a:srgbClr val="205867"/>
              </a:buClr>
              <a:buSzPts val="2400"/>
              <a:buNone/>
            </a:pPr>
            <a:r>
              <a:rPr lang="en-US"/>
              <a:t>Lalos Christos</a:t>
            </a:r>
            <a:br>
              <a:rPr lang="en-US"/>
            </a:br>
            <a:r>
              <a:rPr lang="en-US"/>
              <a:t>PhD Candidate at the University of Alicante</a:t>
            </a:r>
            <a:endParaRPr/>
          </a:p>
        </p:txBody>
      </p:sp>
      <p:sp>
        <p:nvSpPr>
          <p:cNvPr id="235" name="Google Shape;235;p1"/>
          <p:cNvSpPr txBox="1">
            <a:spLocks noGrp="1"/>
          </p:cNvSpPr>
          <p:nvPr>
            <p:ph type="body" idx="17"/>
          </p:nvPr>
        </p:nvSpPr>
        <p:spPr>
          <a:xfrm>
            <a:off x="2971800" y="465813"/>
            <a:ext cx="37985700" cy="2620287"/>
          </a:xfrm>
          <a:prstGeom prst="rect">
            <a:avLst/>
          </a:prstGeom>
          <a:noFill/>
          <a:ln>
            <a:noFill/>
          </a:ln>
        </p:spPr>
        <p:txBody>
          <a:bodyPr spcFirstLastPara="1" wrap="square" lIns="228575" tIns="228575" rIns="228575" bIns="228575" anchor="t" anchorCtr="0">
            <a:normAutofit/>
          </a:bodyPr>
          <a:lstStyle/>
          <a:p>
            <a:pPr marL="0" lvl="0" indent="0" algn="ctr" rtl="0">
              <a:spcBef>
                <a:spcPts val="0"/>
              </a:spcBef>
              <a:spcAft>
                <a:spcPts val="0"/>
              </a:spcAft>
              <a:buClr>
                <a:schemeClr val="dk1"/>
              </a:buClr>
              <a:buSzPct val="100000"/>
              <a:buNone/>
            </a:pPr>
            <a:r>
              <a:rPr lang="en-US" sz="7000" b="1" dirty="0">
                <a:solidFill>
                  <a:schemeClr val="tx1"/>
                </a:solidFill>
              </a:rPr>
              <a:t>Empathy in Education: Comparing Primary vs Secondary Teachers</a:t>
            </a:r>
            <a:endParaRPr sz="7000" b="1" dirty="0">
              <a:solidFill>
                <a:schemeClr val="tx1"/>
              </a:solidFill>
            </a:endParaRPr>
          </a:p>
        </p:txBody>
      </p:sp>
      <p:sp>
        <p:nvSpPr>
          <p:cNvPr id="2" name="Rectangle 1">
            <a:extLst>
              <a:ext uri="{FF2B5EF4-FFF2-40B4-BE49-F238E27FC236}">
                <a16:creationId xmlns:a16="http://schemas.microsoft.com/office/drawing/2014/main" id="{32CE3AA3-265D-ACD4-EC23-8EE2AF796485}"/>
              </a:ext>
            </a:extLst>
          </p:cNvPr>
          <p:cNvSpPr>
            <a:spLocks noChangeArrowheads="1"/>
          </p:cNvSpPr>
          <p:nvPr/>
        </p:nvSpPr>
        <p:spPr bwMode="auto">
          <a:xfrm>
            <a:off x="0" y="0"/>
            <a:ext cx="438912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a:ln>
                  <a:noFill/>
                </a:ln>
                <a:solidFill>
                  <a:schemeClr val="tx1"/>
                </a:solidFill>
                <a:effectLst/>
                <a:latin typeface="Arial" panose="020B0604020202020204" pitchFamily="34" charset="0"/>
              </a:rPr>
              <a:t>Bezzina, A. (2022). Psychometric validation of teacher empathy scale. </a:t>
            </a:r>
            <a:r>
              <a:rPr kumimoji="0" lang="el-GR" altLang="el-GR" sz="1800" b="0" i="1" u="none" strike="noStrike" cap="none" normalizeH="0" baseline="0">
                <a:ln>
                  <a:noFill/>
                </a:ln>
                <a:solidFill>
                  <a:schemeClr val="tx1"/>
                </a:solidFill>
                <a:effectLst/>
                <a:latin typeface="Arial" panose="020B0604020202020204" pitchFamily="34" charset="0"/>
              </a:rPr>
              <a:t>Frontiers in Psychology</a:t>
            </a:r>
            <a:r>
              <a:rPr kumimoji="0" lang="el-GR" altLang="el-GR" sz="1800" b="0" i="0" u="none" strike="noStrike" cap="none" normalizeH="0" baseline="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a:ln>
                  <a:noFill/>
                </a:ln>
                <a:solidFill>
                  <a:schemeClr val="tx1"/>
                </a:solidFill>
                <a:effectLst/>
                <a:latin typeface="Arial" panose="020B0604020202020204" pitchFamily="34" charset="0"/>
              </a:rPr>
              <a:t>Meyer, J. D., et al. (2008). Emotional intelligence and bullying. </a:t>
            </a:r>
            <a:r>
              <a:rPr kumimoji="0" lang="el-GR" altLang="el-GR" sz="1800" b="0" i="1" u="none" strike="noStrike" cap="none" normalizeH="0" baseline="0">
                <a:ln>
                  <a:noFill/>
                </a:ln>
                <a:solidFill>
                  <a:schemeClr val="tx1"/>
                </a:solidFill>
                <a:effectLst/>
                <a:latin typeface="Arial" panose="020B0604020202020204" pitchFamily="34" charset="0"/>
              </a:rPr>
              <a:t>Annual Review of Psychology</a:t>
            </a:r>
            <a:r>
              <a:rPr kumimoji="0" lang="el-GR" altLang="el-GR" sz="1800" b="0" i="0" u="none" strike="noStrike" cap="none" normalizeH="0" baseline="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a:ln>
                  <a:noFill/>
                </a:ln>
                <a:solidFill>
                  <a:schemeClr val="tx1"/>
                </a:solidFill>
                <a:effectLst/>
                <a:latin typeface="Arial" panose="020B0604020202020204" pitchFamily="34" charset="0"/>
              </a:rPr>
              <a:t>Preston, S. &amp; De Waal, F. (2002). Cognitive &amp; affective empathy. </a:t>
            </a:r>
            <a:r>
              <a:rPr kumimoji="0" lang="el-GR" altLang="el-GR" sz="1800" b="0" i="1" u="none" strike="noStrike" cap="none" normalizeH="0" baseline="0">
                <a:ln>
                  <a:noFill/>
                </a:ln>
                <a:solidFill>
                  <a:schemeClr val="tx1"/>
                </a:solidFill>
                <a:effectLst/>
                <a:latin typeface="Arial" panose="020B0604020202020204" pitchFamily="34" charset="0"/>
              </a:rPr>
              <a:t>Neuroscience</a:t>
            </a:r>
            <a:r>
              <a:rPr kumimoji="0" lang="el-GR" altLang="el-GR" sz="1800" b="0" i="0" u="none" strike="noStrike" cap="none" normalizeH="0" baseline="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a:ln>
                  <a:noFill/>
                </a:ln>
                <a:solidFill>
                  <a:schemeClr val="tx1"/>
                </a:solidFill>
                <a:effectLst/>
                <a:latin typeface="Arial" panose="020B0604020202020204" pitchFamily="34" charset="0"/>
              </a:rPr>
              <a:t>Williams, T., Wang, Y. (2022). Teacher-student empathy in elementary education. </a:t>
            </a:r>
            <a:r>
              <a:rPr kumimoji="0" lang="el-GR" altLang="el-GR" sz="1800" b="0" i="1" u="none" strike="noStrike" cap="none" normalizeH="0" baseline="0">
                <a:ln>
                  <a:noFill/>
                </a:ln>
                <a:solidFill>
                  <a:schemeClr val="tx1"/>
                </a:solidFill>
                <a:effectLst/>
                <a:latin typeface="Arial" panose="020B0604020202020204" pitchFamily="34" charset="0"/>
              </a:rPr>
              <a:t>Educational Psychology Review</a:t>
            </a:r>
            <a:r>
              <a:rPr kumimoji="0" lang="el-GR" altLang="el-GR" sz="1800" b="0" i="0" u="none" strike="noStrike" cap="none" normalizeH="0" baseline="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a:ln>
                  <a:noFill/>
                </a:ln>
                <a:solidFill>
                  <a:schemeClr val="tx1"/>
                </a:solidFill>
                <a:effectLst/>
                <a:latin typeface="Arial" panose="020B0604020202020204" pitchFamily="34" charset="0"/>
              </a:rPr>
              <a:t>Cooper, P. (2004). Role of empathy in relational teaching. </a:t>
            </a:r>
            <a:r>
              <a:rPr kumimoji="0" lang="el-GR" altLang="el-GR" sz="1800" b="0" i="1" u="none" strike="noStrike" cap="none" normalizeH="0" baseline="0">
                <a:ln>
                  <a:noFill/>
                </a:ln>
                <a:solidFill>
                  <a:schemeClr val="tx1"/>
                </a:solidFill>
                <a:effectLst/>
                <a:latin typeface="Arial" panose="020B0604020202020204" pitchFamily="34" charset="0"/>
              </a:rPr>
              <a:t>Journal of Teacher Education</a:t>
            </a:r>
            <a:r>
              <a:rPr kumimoji="0" lang="el-GR" altLang="el-GR" sz="1800" b="0" i="0" u="none" strike="noStrike" cap="none" normalizeH="0" baseline="0">
                <a:ln>
                  <a:noFill/>
                </a:ln>
                <a:solidFill>
                  <a:schemeClr val="tx1"/>
                </a:solidFill>
                <a:effectLst/>
                <a:latin typeface="Arial" panose="020B0604020202020204" pitchFamily="34" charset="0"/>
              </a:rPr>
              <a:t>.</a:t>
            </a:r>
          </a:p>
        </p:txBody>
      </p:sp>
      <p:sp>
        <p:nvSpPr>
          <p:cNvPr id="5" name="Θέση κειμένου 4">
            <a:extLst>
              <a:ext uri="{FF2B5EF4-FFF2-40B4-BE49-F238E27FC236}">
                <a16:creationId xmlns:a16="http://schemas.microsoft.com/office/drawing/2014/main" id="{E6461428-A729-F6C1-5C9F-1597C4FD6B93}"/>
              </a:ext>
            </a:extLst>
          </p:cNvPr>
          <p:cNvSpPr>
            <a:spLocks noGrp="1"/>
          </p:cNvSpPr>
          <p:nvPr>
            <p:ph type="body" idx="15"/>
          </p:nvPr>
        </p:nvSpPr>
        <p:spPr/>
        <p:txBody>
          <a:bodyPr/>
          <a:lstStyle/>
          <a:p>
            <a:endParaRPr lang="el-GR"/>
          </a:p>
        </p:txBody>
      </p:sp>
    </p:spTree>
  </p:cSld>
  <p:clrMapOvr>
    <a:masterClrMapping/>
  </p:clrMapOvr>
</p:sld>
</file>

<file path=ppt/theme/theme1.xml><?xml version="1.0" encoding="utf-8"?>
<a:theme xmlns:a="http://schemas.openxmlformats.org/drawingml/2006/main" name="Θέμα του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6x48-Template-V2b">
  <a:themeElements>
    <a:clrScheme name="Grayscale">
      <a:dk1>
        <a:srgbClr val="000000"/>
      </a:dk1>
      <a:lt1>
        <a:srgbClr val="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Without Quick Guides">
  <a:themeElements>
    <a:clrScheme name="Grayscale">
      <a:dk1>
        <a:srgbClr val="000000"/>
      </a:dk1>
      <a:lt1>
        <a:srgbClr val="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lassic 3 Columns">
  <a:themeElements>
    <a:clrScheme name="Grayscale">
      <a:dk1>
        <a:srgbClr val="000000"/>
      </a:dk1>
      <a:lt1>
        <a:srgbClr val="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lassic - Wide Center">
  <a:themeElements>
    <a:clrScheme name="Grayscale">
      <a:dk1>
        <a:srgbClr val="000000"/>
      </a:dk1>
      <a:lt1>
        <a:srgbClr val="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TotalTime>
  <Words>489</Words>
  <Application>Microsoft Office PowerPoint</Application>
  <PresentationFormat>Personalizado</PresentationFormat>
  <Paragraphs>59</Paragraphs>
  <Slides>1</Slides>
  <Notes>1</Notes>
  <HiddenSlides>0</HiddenSlides>
  <MMClips>0</MMClips>
  <ScaleCrop>false</ScaleCrop>
  <HeadingPairs>
    <vt:vector size="6" baseType="variant">
      <vt:variant>
        <vt:lpstr>Fuentes usadas</vt:lpstr>
      </vt:variant>
      <vt:variant>
        <vt:i4>5</vt:i4>
      </vt:variant>
      <vt:variant>
        <vt:lpstr>Tema</vt:lpstr>
      </vt:variant>
      <vt:variant>
        <vt:i4>5</vt:i4>
      </vt:variant>
      <vt:variant>
        <vt:lpstr>Títulos de diapositiva</vt:lpstr>
      </vt:variant>
      <vt:variant>
        <vt:i4>1</vt:i4>
      </vt:variant>
    </vt:vector>
  </HeadingPairs>
  <TitlesOfParts>
    <vt:vector size="11" baseType="lpstr">
      <vt:lpstr>Arial</vt:lpstr>
      <vt:lpstr>Calibri</vt:lpstr>
      <vt:lpstr>Trebuchet MS</vt:lpstr>
      <vt:lpstr>Arial Black</vt:lpstr>
      <vt:lpstr>Times New Roman</vt:lpstr>
      <vt:lpstr>Θέμα του Office</vt:lpstr>
      <vt:lpstr>36x48-Template-V2b</vt:lpstr>
      <vt:lpstr>Without Quick Guides</vt:lpstr>
      <vt:lpstr>1_Classic 3 Columns</vt:lpstr>
      <vt:lpstr>Classic - Wide Center</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CanterburyMedia</dc:creator>
  <cp:lastModifiedBy>Ramón Ruiz</cp:lastModifiedBy>
  <cp:revision>7</cp:revision>
  <dcterms:created xsi:type="dcterms:W3CDTF">2012-02-03T19:11:35Z</dcterms:created>
  <dcterms:modified xsi:type="dcterms:W3CDTF">2025-07-07T15:46:51Z</dcterms:modified>
</cp:coreProperties>
</file>